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8"/>
  </p:notesMasterIdLst>
  <p:sldIdLst>
    <p:sldId id="2422" r:id="rId2"/>
    <p:sldId id="295" r:id="rId3"/>
    <p:sldId id="899" r:id="rId4"/>
    <p:sldId id="2423" r:id="rId5"/>
    <p:sldId id="747" r:id="rId6"/>
    <p:sldId id="755" r:id="rId7"/>
    <p:sldId id="2383" r:id="rId8"/>
    <p:sldId id="900" r:id="rId9"/>
    <p:sldId id="2369" r:id="rId10"/>
    <p:sldId id="885" r:id="rId11"/>
    <p:sldId id="2411" r:id="rId12"/>
    <p:sldId id="754" r:id="rId13"/>
    <p:sldId id="2410" r:id="rId14"/>
    <p:sldId id="762" r:id="rId15"/>
    <p:sldId id="886" r:id="rId16"/>
    <p:sldId id="315" r:id="rId17"/>
    <p:sldId id="2392" r:id="rId18"/>
    <p:sldId id="2405" r:id="rId19"/>
    <p:sldId id="2406" r:id="rId20"/>
    <p:sldId id="2407" r:id="rId21"/>
    <p:sldId id="2408" r:id="rId22"/>
    <p:sldId id="764" r:id="rId23"/>
    <p:sldId id="403" r:id="rId24"/>
    <p:sldId id="406" r:id="rId25"/>
    <p:sldId id="440" r:id="rId26"/>
    <p:sldId id="364" r:id="rId27"/>
    <p:sldId id="384" r:id="rId28"/>
    <p:sldId id="767" r:id="rId29"/>
    <p:sldId id="385" r:id="rId30"/>
    <p:sldId id="386" r:id="rId31"/>
    <p:sldId id="888" r:id="rId32"/>
    <p:sldId id="889" r:id="rId33"/>
    <p:sldId id="890" r:id="rId34"/>
    <p:sldId id="891" r:id="rId35"/>
    <p:sldId id="892" r:id="rId36"/>
    <p:sldId id="768" r:id="rId37"/>
    <p:sldId id="368" r:id="rId38"/>
    <p:sldId id="388" r:id="rId39"/>
    <p:sldId id="387" r:id="rId40"/>
    <p:sldId id="769" r:id="rId41"/>
    <p:sldId id="463" r:id="rId42"/>
    <p:sldId id="389" r:id="rId43"/>
    <p:sldId id="369" r:id="rId44"/>
    <p:sldId id="390" r:id="rId45"/>
    <p:sldId id="371" r:id="rId46"/>
    <p:sldId id="770" r:id="rId47"/>
    <p:sldId id="893" r:id="rId48"/>
    <p:sldId id="894" r:id="rId49"/>
    <p:sldId id="895" r:id="rId50"/>
    <p:sldId id="896" r:id="rId51"/>
    <p:sldId id="897" r:id="rId52"/>
    <p:sldId id="391" r:id="rId53"/>
    <p:sldId id="367" r:id="rId54"/>
    <p:sldId id="372" r:id="rId55"/>
    <p:sldId id="373" r:id="rId56"/>
    <p:sldId id="374" r:id="rId57"/>
    <p:sldId id="392" r:id="rId58"/>
    <p:sldId id="375" r:id="rId59"/>
    <p:sldId id="393" r:id="rId60"/>
    <p:sldId id="376" r:id="rId61"/>
    <p:sldId id="380" r:id="rId62"/>
    <p:sldId id="400" r:id="rId63"/>
    <p:sldId id="381" r:id="rId64"/>
    <p:sldId id="2419" r:id="rId65"/>
    <p:sldId id="2420" r:id="rId66"/>
    <p:sldId id="2421" r:id="rId67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422"/>
            <p14:sldId id="295"/>
            <p14:sldId id="899"/>
            <p14:sldId id="2423"/>
            <p14:sldId id="747"/>
            <p14:sldId id="755"/>
            <p14:sldId id="2383"/>
            <p14:sldId id="900"/>
            <p14:sldId id="2369"/>
            <p14:sldId id="885"/>
            <p14:sldId id="2411"/>
            <p14:sldId id="754"/>
            <p14:sldId id="2410"/>
            <p14:sldId id="762"/>
            <p14:sldId id="886"/>
            <p14:sldId id="315"/>
            <p14:sldId id="2392"/>
            <p14:sldId id="2405"/>
            <p14:sldId id="2406"/>
            <p14:sldId id="2407"/>
            <p14:sldId id="2408"/>
            <p14:sldId id="764"/>
            <p14:sldId id="403"/>
            <p14:sldId id="406"/>
            <p14:sldId id="440"/>
            <p14:sldId id="364"/>
            <p14:sldId id="384"/>
            <p14:sldId id="767"/>
            <p14:sldId id="385"/>
            <p14:sldId id="386"/>
            <p14:sldId id="888"/>
            <p14:sldId id="889"/>
            <p14:sldId id="890"/>
            <p14:sldId id="891"/>
            <p14:sldId id="892"/>
            <p14:sldId id="768"/>
            <p14:sldId id="368"/>
            <p14:sldId id="388"/>
            <p14:sldId id="387"/>
            <p14:sldId id="769"/>
            <p14:sldId id="463"/>
            <p14:sldId id="389"/>
            <p14:sldId id="369"/>
            <p14:sldId id="390"/>
            <p14:sldId id="371"/>
            <p14:sldId id="770"/>
            <p14:sldId id="893"/>
            <p14:sldId id="894"/>
            <p14:sldId id="895"/>
            <p14:sldId id="896"/>
            <p14:sldId id="897"/>
            <p14:sldId id="391"/>
            <p14:sldId id="367"/>
            <p14:sldId id="372"/>
            <p14:sldId id="373"/>
            <p14:sldId id="374"/>
            <p14:sldId id="392"/>
            <p14:sldId id="375"/>
            <p14:sldId id="393"/>
            <p14:sldId id="376"/>
            <p14:sldId id="380"/>
            <p14:sldId id="400"/>
            <p14:sldId id="381"/>
            <p14:sldId id="2419"/>
            <p14:sldId id="2420"/>
            <p14:sldId id="2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BB8"/>
    <a:srgbClr val="007E39"/>
    <a:srgbClr val="050503"/>
    <a:srgbClr val="BCEBDF"/>
    <a:srgbClr val="CCFFFF"/>
    <a:srgbClr val="EBFFFF"/>
    <a:srgbClr val="0083EF"/>
    <a:srgbClr val="358971"/>
    <a:srgbClr val="33993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CFFE0-29EE-46C0-8673-4DFDA387BF2C}" v="356" dt="2021-08-26T08:31:36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61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경" userId="0662a05ba1d54893" providerId="LiveId" clId="{9183780A-7E85-41B4-902D-151E49FDBFB1}"/>
    <pc:docChg chg="undo custSel addSld delSld modSld sldOrd modMainMaster modSection">
      <pc:chgData name="전 혜경" userId="0662a05ba1d54893" providerId="LiveId" clId="{9183780A-7E85-41B4-902D-151E49FDBFB1}" dt="2021-07-20T06:51:26.143" v="7827" actId="732"/>
      <pc:docMkLst>
        <pc:docMk/>
      </pc:docMkLst>
      <pc:sldChg chg="addSp delSp modSp mod">
        <pc:chgData name="전 혜경" userId="0662a05ba1d54893" providerId="LiveId" clId="{9183780A-7E85-41B4-902D-151E49FDBFB1}" dt="2021-07-20T05:06:58.869" v="5798" actId="113"/>
        <pc:sldMkLst>
          <pc:docMk/>
          <pc:sldMk cId="3809890689" sldId="256"/>
        </pc:sldMkLst>
        <pc:spChg chg="add del mod">
          <ac:chgData name="전 혜경" userId="0662a05ba1d54893" providerId="LiveId" clId="{9183780A-7E85-41B4-902D-151E49FDBFB1}" dt="2021-07-20T05:06:13.062" v="5788" actId="478"/>
          <ac:spMkLst>
            <pc:docMk/>
            <pc:sldMk cId="3809890689" sldId="256"/>
            <ac:spMk id="2" creationId="{22B11F85-D9D3-4830-836D-EA494A004C42}"/>
          </ac:spMkLst>
        </pc:spChg>
        <pc:spChg chg="add mod">
          <ac:chgData name="전 혜경" userId="0662a05ba1d54893" providerId="LiveId" clId="{9183780A-7E85-41B4-902D-151E49FDBFB1}" dt="2021-07-13T13:04:27.068" v="5340" actId="1076"/>
          <ac:spMkLst>
            <pc:docMk/>
            <pc:sldMk cId="3809890689" sldId="256"/>
            <ac:spMk id="3" creationId="{F60FA9B6-6D2A-4435-AA72-5C3DFF041E4B}"/>
          </ac:spMkLst>
        </pc:spChg>
        <pc:spChg chg="add mod">
          <ac:chgData name="전 혜경" userId="0662a05ba1d54893" providerId="LiveId" clId="{9183780A-7E85-41B4-902D-151E49FDBFB1}" dt="2021-07-20T05:06:58.869" v="5798" actId="113"/>
          <ac:spMkLst>
            <pc:docMk/>
            <pc:sldMk cId="3809890689" sldId="256"/>
            <ac:spMk id="4" creationId="{3C219073-6E3C-48E4-8C5F-D90415F076AF}"/>
          </ac:spMkLst>
        </pc:spChg>
      </pc:sldChg>
      <pc:sldChg chg="modSp mod">
        <pc:chgData name="전 혜경" userId="0662a05ba1d54893" providerId="LiveId" clId="{9183780A-7E85-41B4-902D-151E49FDBFB1}" dt="2021-07-13T13:08:12.337" v="5417" actId="12"/>
        <pc:sldMkLst>
          <pc:docMk/>
          <pc:sldMk cId="770993871" sldId="264"/>
        </pc:sldMkLst>
        <pc:spChg chg="mod">
          <ac:chgData name="전 혜경" userId="0662a05ba1d54893" providerId="LiveId" clId="{9183780A-7E85-41B4-902D-151E49FDBFB1}" dt="2021-07-13T13:08:12.337" v="5417" actId="12"/>
          <ac:spMkLst>
            <pc:docMk/>
            <pc:sldMk cId="770993871" sldId="264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19.346" v="5418" actId="108"/>
        <pc:sldMkLst>
          <pc:docMk/>
          <pc:sldMk cId="4251683108" sldId="265"/>
        </pc:sldMkLst>
        <pc:spChg chg="mod">
          <ac:chgData name="전 혜경" userId="0662a05ba1d54893" providerId="LiveId" clId="{9183780A-7E85-41B4-902D-151E49FDBFB1}" dt="2021-07-13T13:08:19.346" v="5418" actId="108"/>
          <ac:spMkLst>
            <pc:docMk/>
            <pc:sldMk cId="4251683108" sldId="265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24.613" v="5419" actId="108"/>
        <pc:sldMkLst>
          <pc:docMk/>
          <pc:sldMk cId="2802400871" sldId="266"/>
        </pc:sldMkLst>
        <pc:spChg chg="mod">
          <ac:chgData name="전 혜경" userId="0662a05ba1d54893" providerId="LiveId" clId="{9183780A-7E85-41B4-902D-151E49FDBFB1}" dt="2021-07-13T13:08:24.613" v="5419" actId="108"/>
          <ac:spMkLst>
            <pc:docMk/>
            <pc:sldMk cId="2802400871" sldId="266"/>
            <ac:spMk id="2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46:43.193" v="563" actId="403"/>
        <pc:sldMkLst>
          <pc:docMk/>
          <pc:sldMk cId="1389392369" sldId="267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389392369" sldId="267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3:59.660" v="533"/>
          <ac:spMkLst>
            <pc:docMk/>
            <pc:sldMk cId="1389392369" sldId="267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6:43.193" v="563" actId="403"/>
          <ac:spMkLst>
            <pc:docMk/>
            <pc:sldMk cId="1389392369" sldId="267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4:54.567" v="546"/>
          <ac:picMkLst>
            <pc:docMk/>
            <pc:sldMk cId="1389392369" sldId="267"/>
            <ac:picMk id="3" creationId="{00000000-0000-0000-0000-000000000000}"/>
          </ac:picMkLst>
        </pc:picChg>
      </pc:sldChg>
      <pc:sldChg chg="modSp mod">
        <pc:chgData name="전 혜경" userId="0662a05ba1d54893" providerId="LiveId" clId="{9183780A-7E85-41B4-902D-151E49FDBFB1}" dt="2021-07-13T13:08:29.947" v="5420" actId="108"/>
        <pc:sldMkLst>
          <pc:docMk/>
          <pc:sldMk cId="1409464292" sldId="268"/>
        </pc:sldMkLst>
        <pc:spChg chg="mod">
          <ac:chgData name="전 혜경" userId="0662a05ba1d54893" providerId="LiveId" clId="{9183780A-7E85-41B4-902D-151E49FDBFB1}" dt="2021-07-13T13:08:29.947" v="5420" actId="108"/>
          <ac:spMkLst>
            <pc:docMk/>
            <pc:sldMk cId="1409464292" sldId="268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42.374" v="5423" actId="108"/>
        <pc:sldMkLst>
          <pc:docMk/>
          <pc:sldMk cId="3575940083" sldId="269"/>
        </pc:sldMkLst>
        <pc:spChg chg="mod">
          <ac:chgData name="전 혜경" userId="0662a05ba1d54893" providerId="LiveId" clId="{9183780A-7E85-41B4-902D-151E49FDBFB1}" dt="2021-07-13T13:08:42.374" v="5423" actId="108"/>
          <ac:spMkLst>
            <pc:docMk/>
            <pc:sldMk cId="3575940083" sldId="269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48.586" v="5425"/>
        <pc:sldMkLst>
          <pc:docMk/>
          <pc:sldMk cId="1907572914" sldId="270"/>
        </pc:sldMkLst>
        <pc:spChg chg="mod">
          <ac:chgData name="전 혜경" userId="0662a05ba1d54893" providerId="LiveId" clId="{9183780A-7E85-41B4-902D-151E49FDBFB1}" dt="2021-07-13T13:08:48.586" v="5425"/>
          <ac:spMkLst>
            <pc:docMk/>
            <pc:sldMk cId="1907572914" sldId="270"/>
            <ac:spMk id="5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53.062" v="5427"/>
        <pc:sldMkLst>
          <pc:docMk/>
          <pc:sldMk cId="3912796450" sldId="271"/>
        </pc:sldMkLst>
        <pc:spChg chg="mod">
          <ac:chgData name="전 혜경" userId="0662a05ba1d54893" providerId="LiveId" clId="{9183780A-7E85-41B4-902D-151E49FDBFB1}" dt="2021-07-13T13:08:53.062" v="5427"/>
          <ac:spMkLst>
            <pc:docMk/>
            <pc:sldMk cId="3912796450" sldId="271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9:29.409" v="5442"/>
        <pc:sldMkLst>
          <pc:docMk/>
          <pc:sldMk cId="3772140922" sldId="272"/>
        </pc:sldMkLst>
        <pc:spChg chg="mod">
          <ac:chgData name="전 혜경" userId="0662a05ba1d54893" providerId="LiveId" clId="{9183780A-7E85-41B4-902D-151E49FDBFB1}" dt="2021-07-13T13:09:29.409" v="5442"/>
          <ac:spMkLst>
            <pc:docMk/>
            <pc:sldMk cId="3772140922" sldId="272"/>
            <ac:spMk id="2" creationId="{00000000-0000-0000-0000-000000000000}"/>
          </ac:spMkLst>
        </pc:spChg>
        <pc:grpChg chg="mod">
          <ac:chgData name="전 혜경" userId="0662a05ba1d54893" providerId="LiveId" clId="{9183780A-7E85-41B4-902D-151E49FDBFB1}" dt="2021-07-12T14:36:03.655" v="490" actId="14100"/>
          <ac:grpSpMkLst>
            <pc:docMk/>
            <pc:sldMk cId="3772140922" sldId="272"/>
            <ac:grpSpMk id="6" creationId="{00000000-0000-0000-0000-000000000000}"/>
          </ac:grpSpMkLst>
        </pc:grpChg>
      </pc:sldChg>
      <pc:sldChg chg="modSp add mod modClrScheme chgLayout">
        <pc:chgData name="전 혜경" userId="0662a05ba1d54893" providerId="LiveId" clId="{9183780A-7E85-41B4-902D-151E49FDBFB1}" dt="2021-07-12T14:49:47.044" v="603" actId="732"/>
        <pc:sldMkLst>
          <pc:docMk/>
          <pc:sldMk cId="1835061438" sldId="273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835061438" sldId="273"/>
            <ac:spMk id="3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38.829" v="586" actId="6549"/>
          <ac:spMkLst>
            <pc:docMk/>
            <pc:sldMk cId="1835061438" sldId="273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9:12.662" v="593" actId="14100"/>
          <ac:spMkLst>
            <pc:docMk/>
            <pc:sldMk cId="1835061438" sldId="273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9:47.044" v="603" actId="732"/>
          <ac:picMkLst>
            <pc:docMk/>
            <pc:sldMk cId="1835061438" sldId="273"/>
            <ac:picMk id="2" creationId="{00000000-0000-0000-0000-000000000000}"/>
          </ac:picMkLst>
        </pc:picChg>
      </pc:sldChg>
      <pc:sldChg chg="modSp mod">
        <pc:chgData name="전 혜경" userId="0662a05ba1d54893" providerId="LiveId" clId="{9183780A-7E85-41B4-902D-151E49FDBFB1}" dt="2021-07-13T13:09:19.171" v="5440"/>
        <pc:sldMkLst>
          <pc:docMk/>
          <pc:sldMk cId="3262534552" sldId="274"/>
        </pc:sldMkLst>
        <pc:spChg chg="mod">
          <ac:chgData name="전 혜경" userId="0662a05ba1d54893" providerId="LiveId" clId="{9183780A-7E85-41B4-902D-151E49FDBFB1}" dt="2021-07-13T13:09:19.171" v="5440"/>
          <ac:spMkLst>
            <pc:docMk/>
            <pc:sldMk cId="3262534552" sldId="274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42:46.919" v="5492" actId="1076"/>
        <pc:sldMkLst>
          <pc:docMk/>
          <pc:sldMk cId="736533901" sldId="276"/>
        </pc:sldMkLst>
        <pc:grpChg chg="mod">
          <ac:chgData name="전 혜경" userId="0662a05ba1d54893" providerId="LiveId" clId="{9183780A-7E85-41B4-902D-151E49FDBFB1}" dt="2021-07-13T13:42:46.919" v="5492" actId="1076"/>
          <ac:grpSpMkLst>
            <pc:docMk/>
            <pc:sldMk cId="736533901" sldId="276"/>
            <ac:grpSpMk id="3" creationId="{00000000-0000-0000-0000-000000000000}"/>
          </ac:grpSpMkLst>
        </pc:grpChg>
      </pc:sldChg>
      <pc:sldChg chg="modSp mod">
        <pc:chgData name="전 혜경" userId="0662a05ba1d54893" providerId="LiveId" clId="{9183780A-7E85-41B4-902D-151E49FDBFB1}" dt="2021-07-13T13:08:57.423" v="5429"/>
        <pc:sldMkLst>
          <pc:docMk/>
          <pc:sldMk cId="1480443954" sldId="280"/>
        </pc:sldMkLst>
        <pc:spChg chg="mod">
          <ac:chgData name="전 혜경" userId="0662a05ba1d54893" providerId="LiveId" clId="{9183780A-7E85-41B4-902D-151E49FDBFB1}" dt="2021-07-13T13:08:57.423" v="5429"/>
          <ac:spMkLst>
            <pc:docMk/>
            <pc:sldMk cId="1480443954" sldId="280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43:04.926" v="5493" actId="1076"/>
        <pc:sldMkLst>
          <pc:docMk/>
          <pc:sldMk cId="2659766433" sldId="282"/>
        </pc:sldMkLst>
        <pc:spChg chg="mod">
          <ac:chgData name="전 혜경" userId="0662a05ba1d54893" providerId="LiveId" clId="{9183780A-7E85-41B4-902D-151E49FDBFB1}" dt="2021-07-13T13:43:04.926" v="5493" actId="1076"/>
          <ac:spMkLst>
            <pc:docMk/>
            <pc:sldMk cId="2659766433" sldId="282"/>
            <ac:spMk id="3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2T03:02:27.097" v="479" actId="108"/>
        <pc:sldMkLst>
          <pc:docMk/>
          <pc:sldMk cId="3547443183" sldId="287"/>
        </pc:sldMkLst>
        <pc:spChg chg="mod">
          <ac:chgData name="전 혜경" userId="0662a05ba1d54893" providerId="LiveId" clId="{9183780A-7E85-41B4-902D-151E49FDBFB1}" dt="2021-07-12T03:02:27.097" v="479" actId="108"/>
          <ac:spMkLst>
            <pc:docMk/>
            <pc:sldMk cId="3547443183" sldId="287"/>
            <ac:spMk id="3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2T03:07:57.940" v="483" actId="1076"/>
        <pc:sldMkLst>
          <pc:docMk/>
          <pc:sldMk cId="1867368739" sldId="290"/>
        </pc:sldMkLst>
        <pc:spChg chg="mod">
          <ac:chgData name="전 혜경" userId="0662a05ba1d54893" providerId="LiveId" clId="{9183780A-7E85-41B4-902D-151E49FDBFB1}" dt="2021-07-12T03:07:57.940" v="483" actId="1076"/>
          <ac:spMkLst>
            <pc:docMk/>
            <pc:sldMk cId="1867368739" sldId="290"/>
            <ac:spMk id="3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3:08:37.943" v="5422" actId="1076"/>
        <pc:sldMkLst>
          <pc:docMk/>
          <pc:sldMk cId="3831214386" sldId="292"/>
        </pc:sldMkLst>
        <pc:spChg chg="mod">
          <ac:chgData name="전 혜경" userId="0662a05ba1d54893" providerId="LiveId" clId="{9183780A-7E85-41B4-902D-151E49FDBFB1}" dt="2021-07-13T13:08:34.742" v="5421" actId="108"/>
          <ac:spMkLst>
            <pc:docMk/>
            <pc:sldMk cId="3831214386" sldId="292"/>
            <ac:spMk id="2" creationId="{00000000-0000-0000-0000-000000000000}"/>
          </ac:spMkLst>
        </pc:spChg>
        <pc:picChg chg="mod">
          <ac:chgData name="전 혜경" userId="0662a05ba1d54893" providerId="LiveId" clId="{9183780A-7E85-41B4-902D-151E49FDBFB1}" dt="2021-07-13T13:08:37.943" v="5422" actId="1076"/>
          <ac:picMkLst>
            <pc:docMk/>
            <pc:sldMk cId="3831214386" sldId="292"/>
            <ac:picMk id="5" creationId="{00000000-0000-0000-0000-000000000000}"/>
          </ac:picMkLst>
        </pc:picChg>
      </pc:sldChg>
      <pc:sldChg chg="modSp mod">
        <pc:chgData name="전 혜경" userId="0662a05ba1d54893" providerId="LiveId" clId="{9183780A-7E85-41B4-902D-151E49FDBFB1}" dt="2021-07-12T03:07:22.765" v="481" actId="1076"/>
        <pc:sldMkLst>
          <pc:docMk/>
          <pc:sldMk cId="9140548" sldId="293"/>
        </pc:sldMkLst>
        <pc:spChg chg="mod">
          <ac:chgData name="전 혜경" userId="0662a05ba1d54893" providerId="LiveId" clId="{9183780A-7E85-41B4-902D-151E49FDBFB1}" dt="2021-07-12T03:07:22.765" v="481" actId="1076"/>
          <ac:spMkLst>
            <pc:docMk/>
            <pc:sldMk cId="9140548" sldId="293"/>
            <ac:spMk id="5" creationId="{00000000-0000-0000-0000-000000000000}"/>
          </ac:spMkLst>
        </pc:spChg>
        <pc:grpChg chg="mod">
          <ac:chgData name="전 혜경" userId="0662a05ba1d54893" providerId="LiveId" clId="{9183780A-7E85-41B4-902D-151E49FDBFB1}" dt="2021-07-12T03:07:16.307" v="480" actId="1076"/>
          <ac:grpSpMkLst>
            <pc:docMk/>
            <pc:sldMk cId="9140548" sldId="293"/>
            <ac:grpSpMk id="3" creationId="{00000000-0000-0000-0000-000000000000}"/>
          </ac:grpSpMkLst>
        </pc:grpChg>
      </pc:sldChg>
      <pc:sldChg chg="modSp mod">
        <pc:chgData name="전 혜경" userId="0662a05ba1d54893" providerId="LiveId" clId="{9183780A-7E85-41B4-902D-151E49FDBFB1}" dt="2021-07-13T13:09:02.814" v="5431"/>
        <pc:sldMkLst>
          <pc:docMk/>
          <pc:sldMk cId="711783479" sldId="294"/>
        </pc:sldMkLst>
        <pc:spChg chg="mod">
          <ac:chgData name="전 혜경" userId="0662a05ba1d54893" providerId="LiveId" clId="{9183780A-7E85-41B4-902D-151E49FDBFB1}" dt="2021-07-13T13:09:02.814" v="5431"/>
          <ac:spMkLst>
            <pc:docMk/>
            <pc:sldMk cId="711783479" sldId="294"/>
            <ac:spMk id="4" creationId="{00000000-0000-0000-0000-000000000000}"/>
          </ac:spMkLst>
        </pc:spChg>
      </pc:sldChg>
      <pc:sldChg chg="addSp delSp modSp mod modClrScheme chgLayout">
        <pc:chgData name="전 혜경" userId="0662a05ba1d54893" providerId="LiveId" clId="{9183780A-7E85-41B4-902D-151E49FDBFB1}" dt="2021-07-13T13:05:07.874" v="5353"/>
        <pc:sldMkLst>
          <pc:docMk/>
          <pc:sldMk cId="2965465936" sldId="295"/>
        </pc:sldMkLst>
        <pc:spChg chg="add mod">
          <ac:chgData name="전 혜경" userId="0662a05ba1d54893" providerId="LiveId" clId="{9183780A-7E85-41B4-902D-151E49FDBFB1}" dt="2021-07-13T11:51:59.341" v="1580" actId="1076"/>
          <ac:spMkLst>
            <pc:docMk/>
            <pc:sldMk cId="2965465936" sldId="295"/>
            <ac:spMk id="2" creationId="{81889D7A-2A55-4E73-844D-E0E52B1E3120}"/>
          </ac:spMkLst>
        </pc:spChg>
        <pc:spChg chg="mod ord">
          <ac:chgData name="전 혜경" userId="0662a05ba1d54893" providerId="LiveId" clId="{9183780A-7E85-41B4-902D-151E49FDBFB1}" dt="2021-07-13T12:26:11.370" v="1987" actId="404"/>
          <ac:spMkLst>
            <pc:docMk/>
            <pc:sldMk cId="2965465936" sldId="295"/>
            <ac:spMk id="5" creationId="{00000000-0000-0000-0000-000000000000}"/>
          </ac:spMkLst>
        </pc:spChg>
        <pc:spChg chg="mod ord">
          <ac:chgData name="전 혜경" userId="0662a05ba1d54893" providerId="LiveId" clId="{9183780A-7E85-41B4-902D-151E49FDBFB1}" dt="2021-07-13T13:05:07.874" v="5353"/>
          <ac:spMkLst>
            <pc:docMk/>
            <pc:sldMk cId="2965465936" sldId="295"/>
            <ac:spMk id="6" creationId="{00000000-0000-0000-0000-000000000000}"/>
          </ac:spMkLst>
        </pc:spChg>
        <pc:picChg chg="del mod">
          <ac:chgData name="전 혜경" userId="0662a05ba1d54893" providerId="LiveId" clId="{9183780A-7E85-41B4-902D-151E49FDBFB1}" dt="2021-07-13T11:23:01.908" v="763" actId="478"/>
          <ac:picMkLst>
            <pc:docMk/>
            <pc:sldMk cId="2965465936" sldId="295"/>
            <ac:picMk id="3" creationId="{FDBEE22F-2116-40D8-8D44-25B6E85B3149}"/>
          </ac:picMkLst>
        </pc:picChg>
      </pc:sldChg>
      <pc:sldChg chg="modSp mod">
        <pc:chgData name="전 혜경" userId="0662a05ba1d54893" providerId="LiveId" clId="{9183780A-7E85-41B4-902D-151E49FDBFB1}" dt="2021-07-13T13:42:29.206" v="5491" actId="1076"/>
        <pc:sldMkLst>
          <pc:docMk/>
          <pc:sldMk cId="3188256249" sldId="296"/>
        </pc:sldMkLst>
        <pc:spChg chg="mod">
          <ac:chgData name="전 혜경" userId="0662a05ba1d54893" providerId="LiveId" clId="{9183780A-7E85-41B4-902D-151E49FDBFB1}" dt="2021-07-13T13:42:29.206" v="5491" actId="1076"/>
          <ac:spMkLst>
            <pc:docMk/>
            <pc:sldMk cId="3188256249" sldId="296"/>
            <ac:spMk id="2" creationId="{00000000-0000-0000-0000-000000000000}"/>
          </ac:spMkLst>
        </pc:spChg>
      </pc:sldChg>
      <pc:sldChg chg="modSp mod">
        <pc:chgData name="전 혜경" userId="0662a05ba1d54893" providerId="LiveId" clId="{9183780A-7E85-41B4-902D-151E49FDBFB1}" dt="2021-07-13T12:27:06.167" v="1995" actId="14100"/>
        <pc:sldMkLst>
          <pc:docMk/>
          <pc:sldMk cId="2552062190" sldId="297"/>
        </pc:sldMkLst>
        <pc:spChg chg="mod">
          <ac:chgData name="전 혜경" userId="0662a05ba1d54893" providerId="LiveId" clId="{9183780A-7E85-41B4-902D-151E49FDBFB1}" dt="2021-07-13T12:27:06.167" v="1995" actId="14100"/>
          <ac:spMkLst>
            <pc:docMk/>
            <pc:sldMk cId="2552062190" sldId="297"/>
            <ac:spMk id="2" creationId="{00000000-0000-0000-0000-000000000000}"/>
          </ac:spMkLst>
        </pc:spChg>
      </pc:sldChg>
      <pc:sldChg chg="add del">
        <pc:chgData name="전 혜경" userId="0662a05ba1d54893" providerId="LiveId" clId="{9183780A-7E85-41B4-902D-151E49FDBFB1}" dt="2021-07-12T14:38:31.912" v="502" actId="47"/>
        <pc:sldMkLst>
          <pc:docMk/>
          <pc:sldMk cId="1333455873" sldId="299"/>
        </pc:sldMkLst>
      </pc:sldChg>
      <pc:sldChg chg="addSp delSp modSp add del mod modClrScheme chgLayout">
        <pc:chgData name="전 혜경" userId="0662a05ba1d54893" providerId="LiveId" clId="{9183780A-7E85-41B4-902D-151E49FDBFB1}" dt="2021-07-12T14:44:08.666" v="534" actId="47"/>
        <pc:sldMkLst>
          <pc:docMk/>
          <pc:sldMk cId="3117920997" sldId="299"/>
        </pc:sldMkLst>
        <pc:spChg chg="add del mod ord">
          <ac:chgData name="전 혜경" userId="0662a05ba1d54893" providerId="LiveId" clId="{9183780A-7E85-41B4-902D-151E49FDBFB1}" dt="2021-07-12T14:40:22.845" v="508" actId="700"/>
          <ac:spMkLst>
            <pc:docMk/>
            <pc:sldMk cId="3117920997" sldId="299"/>
            <ac:spMk id="2" creationId="{77E5396C-B6EC-475E-A9E7-EE9CC76ED815}"/>
          </ac:spMkLst>
        </pc:spChg>
        <pc:spChg chg="mod ord">
          <ac:chgData name="전 혜경" userId="0662a05ba1d54893" providerId="LiveId" clId="{9183780A-7E85-41B4-902D-151E49FDBFB1}" dt="2021-07-12T14:43:04.682" v="530" actId="14100"/>
          <ac:spMkLst>
            <pc:docMk/>
            <pc:sldMk cId="3117920997" sldId="299"/>
            <ac:spMk id="4" creationId="{00000000-0000-0000-0000-000000000000}"/>
          </ac:spMkLst>
        </pc:spChg>
        <pc:spChg chg="del mod ord">
          <ac:chgData name="전 혜경" userId="0662a05ba1d54893" providerId="LiveId" clId="{9183780A-7E85-41B4-902D-151E49FDBFB1}" dt="2021-07-12T14:40:33.403" v="511" actId="478"/>
          <ac:spMkLst>
            <pc:docMk/>
            <pc:sldMk cId="3117920997" sldId="299"/>
            <ac:spMk id="5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46:54.425" v="565" actId="14100"/>
        <pc:sldMkLst>
          <pc:docMk/>
          <pc:sldMk cId="2312253884" sldId="300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2312253884" sldId="300"/>
            <ac:spMk id="3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5:10.190" v="547" actId="6549"/>
          <ac:spMkLst>
            <pc:docMk/>
            <pc:sldMk cId="2312253884" sldId="300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6:54.425" v="565" actId="14100"/>
          <ac:spMkLst>
            <pc:docMk/>
            <pc:sldMk cId="2312253884" sldId="300"/>
            <ac:spMk id="5" creationId="{00000000-0000-0000-0000-000000000000}"/>
          </ac:spMkLst>
        </pc:spChg>
        <pc:picChg chg="mod ord modCrop">
          <ac:chgData name="전 혜경" userId="0662a05ba1d54893" providerId="LiveId" clId="{9183780A-7E85-41B4-902D-151E49FDBFB1}" dt="2021-07-12T14:45:51.595" v="555" actId="1076"/>
          <ac:picMkLst>
            <pc:docMk/>
            <pc:sldMk cId="2312253884" sldId="300"/>
            <ac:picMk id="2" creationId="{00000000-0000-0000-0000-000000000000}"/>
          </ac:picMkLst>
        </pc:picChg>
      </pc:sldChg>
      <pc:sldChg chg="add del">
        <pc:chgData name="전 혜경" userId="0662a05ba1d54893" providerId="LiveId" clId="{9183780A-7E85-41B4-902D-151E49FDBFB1}" dt="2021-07-12T14:38:31.912" v="502" actId="47"/>
        <pc:sldMkLst>
          <pc:docMk/>
          <pc:sldMk cId="2394661654" sldId="300"/>
        </pc:sldMkLst>
      </pc:sldChg>
      <pc:sldChg chg="modSp add mod modClrScheme chgLayout">
        <pc:chgData name="전 혜경" userId="0662a05ba1d54893" providerId="LiveId" clId="{9183780A-7E85-41B4-902D-151E49FDBFB1}" dt="2021-07-12T14:48:27.052" v="582" actId="6549"/>
        <pc:sldMkLst>
          <pc:docMk/>
          <pc:sldMk cId="384393713" sldId="301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84393713" sldId="301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27.052" v="582" actId="6549"/>
          <ac:spMkLst>
            <pc:docMk/>
            <pc:sldMk cId="384393713" sldId="301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7:13.597" v="566" actId="948"/>
          <ac:spMkLst>
            <pc:docMk/>
            <pc:sldMk cId="384393713" sldId="301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7:20.329" v="567" actId="1076"/>
          <ac:picMkLst>
            <pc:docMk/>
            <pc:sldMk cId="384393713" sldId="301"/>
            <ac:picMk id="3" creationId="{00000000-0000-0000-0000-000000000000}"/>
          </ac:picMkLst>
        </pc:picChg>
      </pc:sldChg>
      <pc:sldChg chg="add del">
        <pc:chgData name="전 혜경" userId="0662a05ba1d54893" providerId="LiveId" clId="{9183780A-7E85-41B4-902D-151E49FDBFB1}" dt="2021-07-12T14:38:31.912" v="502" actId="47"/>
        <pc:sldMkLst>
          <pc:docMk/>
          <pc:sldMk cId="2995494726" sldId="301"/>
        </pc:sldMkLst>
      </pc:sldChg>
      <pc:sldChg chg="modSp add mod modClrScheme chgLayout">
        <pc:chgData name="전 혜경" userId="0662a05ba1d54893" providerId="LiveId" clId="{9183780A-7E85-41B4-902D-151E49FDBFB1}" dt="2021-07-12T14:48:30.320" v="583" actId="6549"/>
        <pc:sldMkLst>
          <pc:docMk/>
          <pc:sldMk cId="2155037916" sldId="302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2155037916" sldId="302"/>
            <ac:spMk id="3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30.320" v="583" actId="6549"/>
          <ac:spMkLst>
            <pc:docMk/>
            <pc:sldMk cId="2155037916" sldId="302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7:27.013" v="568" actId="108"/>
          <ac:spMkLst>
            <pc:docMk/>
            <pc:sldMk cId="2155037916" sldId="302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7:41.094" v="572" actId="1076"/>
          <ac:picMkLst>
            <pc:docMk/>
            <pc:sldMk cId="2155037916" sldId="302"/>
            <ac:picMk id="2" creationId="{00000000-0000-0000-0000-000000000000}"/>
          </ac:picMkLst>
        </pc:picChg>
      </pc:sldChg>
      <pc:sldChg chg="modSp add mod modClrScheme chgLayout">
        <pc:chgData name="전 혜경" userId="0662a05ba1d54893" providerId="LiveId" clId="{9183780A-7E85-41B4-902D-151E49FDBFB1}" dt="2021-07-12T14:48:33.076" v="584" actId="6549"/>
        <pc:sldMkLst>
          <pc:docMk/>
          <pc:sldMk cId="717108911" sldId="303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717108911" sldId="303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33.076" v="584" actId="6549"/>
          <ac:spMkLst>
            <pc:docMk/>
            <pc:sldMk cId="717108911" sldId="303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7:47.520" v="574"/>
          <ac:spMkLst>
            <pc:docMk/>
            <pc:sldMk cId="717108911" sldId="303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7:57.467" v="576" actId="732"/>
          <ac:picMkLst>
            <pc:docMk/>
            <pc:sldMk cId="717108911" sldId="303"/>
            <ac:picMk id="3" creationId="{00000000-0000-0000-0000-000000000000}"/>
          </ac:picMkLst>
        </pc:picChg>
      </pc:sldChg>
      <pc:sldChg chg="modSp add mod modClrScheme chgLayout">
        <pc:chgData name="전 혜경" userId="0662a05ba1d54893" providerId="LiveId" clId="{9183780A-7E85-41B4-902D-151E49FDBFB1}" dt="2021-07-12T14:48:35.457" v="585" actId="6549"/>
        <pc:sldMkLst>
          <pc:docMk/>
          <pc:sldMk cId="1441994906" sldId="304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441994906" sldId="304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35.457" v="585" actId="6549"/>
          <ac:spMkLst>
            <pc:docMk/>
            <pc:sldMk cId="1441994906" sldId="304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8:13.429" v="580" actId="1076"/>
          <ac:spMkLst>
            <pc:docMk/>
            <pc:sldMk cId="1441994906" sldId="304"/>
            <ac:spMk id="5" creationId="{00000000-0000-0000-0000-000000000000}"/>
          </ac:spMkLst>
        </pc:spChg>
      </pc:sldChg>
      <pc:sldChg chg="addSp modSp add del mod modClrScheme chgLayout">
        <pc:chgData name="전 혜경" userId="0662a05ba1d54893" providerId="LiveId" clId="{9183780A-7E85-41B4-902D-151E49FDBFB1}" dt="2021-07-12T14:48:18.630" v="581" actId="47"/>
        <pc:sldMkLst>
          <pc:docMk/>
          <pc:sldMk cId="1074397747" sldId="305"/>
        </pc:sldMkLst>
        <pc:spChg chg="add mod ord">
          <ac:chgData name="전 혜경" userId="0662a05ba1d54893" providerId="LiveId" clId="{9183780A-7E85-41B4-902D-151E49FDBFB1}" dt="2021-07-12T14:39:42.194" v="504" actId="700"/>
          <ac:spMkLst>
            <pc:docMk/>
            <pc:sldMk cId="1074397747" sldId="305"/>
            <ac:spMk id="2" creationId="{2E255315-A482-4BD0-A4F6-EBA3B0E0B0FB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074397747" sldId="305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074397747" sldId="305"/>
            <ac:spMk id="5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50:06.049" v="604" actId="6549"/>
        <pc:sldMkLst>
          <pc:docMk/>
          <pc:sldMk cId="3438435767" sldId="306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438435767" sldId="306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0:06.049" v="604" actId="6549"/>
          <ac:spMkLst>
            <pc:docMk/>
            <pc:sldMk cId="3438435767" sldId="306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49:19.354" v="595"/>
          <ac:spMkLst>
            <pc:docMk/>
            <pc:sldMk cId="3438435767" sldId="306"/>
            <ac:spMk id="5" creationId="{00000000-0000-0000-0000-000000000000}"/>
          </ac:spMkLst>
        </pc:spChg>
        <pc:picChg chg="mod modCrop">
          <ac:chgData name="전 혜경" userId="0662a05ba1d54893" providerId="LiveId" clId="{9183780A-7E85-41B4-902D-151E49FDBFB1}" dt="2021-07-12T14:49:32.964" v="601" actId="1076"/>
          <ac:picMkLst>
            <pc:docMk/>
            <pc:sldMk cId="3438435767" sldId="306"/>
            <ac:picMk id="3" creationId="{00000000-0000-0000-0000-000000000000}"/>
          </ac:picMkLst>
        </pc:picChg>
      </pc:sldChg>
      <pc:sldChg chg="addSp modSp add del mod modClrScheme chgLayout">
        <pc:chgData name="전 혜경" userId="0662a05ba1d54893" providerId="LiveId" clId="{9183780A-7E85-41B4-902D-151E49FDBFB1}" dt="2021-07-12T14:50:09.025" v="605" actId="47"/>
        <pc:sldMkLst>
          <pc:docMk/>
          <pc:sldMk cId="2510624723" sldId="307"/>
        </pc:sldMkLst>
        <pc:spChg chg="add mod ord">
          <ac:chgData name="전 혜경" userId="0662a05ba1d54893" providerId="LiveId" clId="{9183780A-7E85-41B4-902D-151E49FDBFB1}" dt="2021-07-12T14:39:42.194" v="504" actId="700"/>
          <ac:spMkLst>
            <pc:docMk/>
            <pc:sldMk cId="2510624723" sldId="307"/>
            <ac:spMk id="2" creationId="{60ACA771-EC11-4962-86D4-16779D9F0C60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2510624723" sldId="307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2510624723" sldId="307"/>
            <ac:spMk id="5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50:21.928" v="610" actId="1076"/>
        <pc:sldMkLst>
          <pc:docMk/>
          <pc:sldMk cId="4089176944" sldId="308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4089176944" sldId="308"/>
            <ac:spMk id="3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0:13.184" v="606" actId="6549"/>
          <ac:spMkLst>
            <pc:docMk/>
            <pc:sldMk cId="4089176944" sldId="308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0:16.966" v="608"/>
          <ac:spMkLst>
            <pc:docMk/>
            <pc:sldMk cId="4089176944" sldId="308"/>
            <ac:spMk id="5" creationId="{00000000-0000-0000-0000-000000000000}"/>
          </ac:spMkLst>
        </pc:spChg>
        <pc:picChg chg="mod">
          <ac:chgData name="전 혜경" userId="0662a05ba1d54893" providerId="LiveId" clId="{9183780A-7E85-41B4-902D-151E49FDBFB1}" dt="2021-07-12T14:50:21.928" v="610" actId="1076"/>
          <ac:picMkLst>
            <pc:docMk/>
            <pc:sldMk cId="4089176944" sldId="308"/>
            <ac:picMk id="2" creationId="{00000000-0000-0000-0000-000000000000}"/>
          </ac:picMkLst>
        </pc:picChg>
      </pc:sldChg>
      <pc:sldChg chg="modSp add mod modClrScheme chgLayout">
        <pc:chgData name="전 혜경" userId="0662a05ba1d54893" providerId="LiveId" clId="{9183780A-7E85-41B4-902D-151E49FDBFB1}" dt="2021-07-12T14:52:01.176" v="628" actId="1076"/>
        <pc:sldMkLst>
          <pc:docMk/>
          <pc:sldMk cId="463998199" sldId="309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463998199" sldId="309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0:29.051" v="611" actId="6549"/>
          <ac:spMkLst>
            <pc:docMk/>
            <pc:sldMk cId="463998199" sldId="309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2:01.176" v="628" actId="1076"/>
          <ac:spMkLst>
            <pc:docMk/>
            <pc:sldMk cId="463998199" sldId="309"/>
            <ac:spMk id="5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52:29.224" v="632" actId="948"/>
        <pc:sldMkLst>
          <pc:docMk/>
          <pc:sldMk cId="3436683216" sldId="310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436683216" sldId="310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436683216" sldId="310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2:29.224" v="632" actId="948"/>
          <ac:spMkLst>
            <pc:docMk/>
            <pc:sldMk cId="3436683216" sldId="310"/>
            <ac:spMk id="5" creationId="{00000000-0000-0000-0000-000000000000}"/>
          </ac:spMkLst>
        </pc:spChg>
      </pc:sldChg>
      <pc:sldChg chg="addSp modSp add del mod modClrScheme chgLayout">
        <pc:chgData name="전 혜경" userId="0662a05ba1d54893" providerId="LiveId" clId="{9183780A-7E85-41B4-902D-151E49FDBFB1}" dt="2021-07-12T14:52:39.856" v="633" actId="47"/>
        <pc:sldMkLst>
          <pc:docMk/>
          <pc:sldMk cId="3010958419" sldId="311"/>
        </pc:sldMkLst>
        <pc:spChg chg="add mod ord">
          <ac:chgData name="전 혜경" userId="0662a05ba1d54893" providerId="LiveId" clId="{9183780A-7E85-41B4-902D-151E49FDBFB1}" dt="2021-07-12T14:39:42.194" v="504" actId="700"/>
          <ac:spMkLst>
            <pc:docMk/>
            <pc:sldMk cId="3010958419" sldId="311"/>
            <ac:spMk id="2" creationId="{A791B57C-CFEF-4F0B-9E2B-8729B32886FA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010958419" sldId="311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3010958419" sldId="311"/>
            <ac:spMk id="5" creationId="{00000000-0000-0000-0000-000000000000}"/>
          </ac:spMkLst>
        </pc:spChg>
      </pc:sldChg>
      <pc:sldChg chg="modSp add mod modClrScheme chgLayout">
        <pc:chgData name="전 혜경" userId="0662a05ba1d54893" providerId="LiveId" clId="{9183780A-7E85-41B4-902D-151E49FDBFB1}" dt="2021-07-12T14:53:49.482" v="647" actId="108"/>
        <pc:sldMkLst>
          <pc:docMk/>
          <pc:sldMk cId="1797640219" sldId="312"/>
        </pc:sldMkLst>
        <pc:spChg chg="mod ord">
          <ac:chgData name="전 혜경" userId="0662a05ba1d54893" providerId="LiveId" clId="{9183780A-7E85-41B4-902D-151E49FDBFB1}" dt="2021-07-12T14:39:42.194" v="504" actId="700"/>
          <ac:spMkLst>
            <pc:docMk/>
            <pc:sldMk cId="1797640219" sldId="312"/>
            <ac:spMk id="2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2:43.457" v="634" actId="6549"/>
          <ac:spMkLst>
            <pc:docMk/>
            <pc:sldMk cId="1797640219" sldId="312"/>
            <ac:spMk id="4" creationId="{00000000-0000-0000-0000-000000000000}"/>
          </ac:spMkLst>
        </pc:spChg>
        <pc:spChg chg="mod ord">
          <ac:chgData name="전 혜경" userId="0662a05ba1d54893" providerId="LiveId" clId="{9183780A-7E85-41B4-902D-151E49FDBFB1}" dt="2021-07-12T14:53:49.482" v="647" actId="108"/>
          <ac:spMkLst>
            <pc:docMk/>
            <pc:sldMk cId="1797640219" sldId="312"/>
            <ac:spMk id="5" creationId="{00000000-0000-0000-0000-000000000000}"/>
          </ac:spMkLst>
        </pc:spChg>
      </pc:sldChg>
      <pc:sldChg chg="addSp delSp modSp add mod ord">
        <pc:chgData name="전 혜경" userId="0662a05ba1d54893" providerId="LiveId" clId="{9183780A-7E85-41B4-902D-151E49FDBFB1}" dt="2021-07-13T12:25:48.762" v="1985" actId="403"/>
        <pc:sldMkLst>
          <pc:docMk/>
          <pc:sldMk cId="253732590" sldId="313"/>
        </pc:sldMkLst>
        <pc:spChg chg="add del mod">
          <ac:chgData name="전 혜경" userId="0662a05ba1d54893" providerId="LiveId" clId="{9183780A-7E85-41B4-902D-151E49FDBFB1}" dt="2021-07-13T11:18:49.444" v="651" actId="478"/>
          <ac:spMkLst>
            <pc:docMk/>
            <pc:sldMk cId="253732590" sldId="313"/>
            <ac:spMk id="4" creationId="{5A00853E-E7D7-416B-8CB0-060C52AC8792}"/>
          </ac:spMkLst>
        </pc:spChg>
        <pc:spChg chg="mod">
          <ac:chgData name="전 혜경" userId="0662a05ba1d54893" providerId="LiveId" clId="{9183780A-7E85-41B4-902D-151E49FDBFB1}" dt="2021-07-13T12:25:48.762" v="1985" actId="403"/>
          <ac:spMkLst>
            <pc:docMk/>
            <pc:sldMk cId="253732590" sldId="313"/>
            <ac:spMk id="5" creationId="{00000000-0000-0000-0000-000000000000}"/>
          </ac:spMkLst>
        </pc:spChg>
        <pc:spChg chg="del">
          <ac:chgData name="전 혜경" userId="0662a05ba1d54893" providerId="LiveId" clId="{9183780A-7E85-41B4-902D-151E49FDBFB1}" dt="2021-07-13T11:18:45.938" v="649" actId="478"/>
          <ac:spMkLst>
            <pc:docMk/>
            <pc:sldMk cId="253732590" sldId="313"/>
            <ac:spMk id="6" creationId="{00000000-0000-0000-0000-000000000000}"/>
          </ac:spMkLst>
        </pc:spChg>
        <pc:spChg chg="add mod">
          <ac:chgData name="전 혜경" userId="0662a05ba1d54893" providerId="LiveId" clId="{9183780A-7E85-41B4-902D-151E49FDBFB1}" dt="2021-07-13T11:41:56.205" v="1388" actId="1076"/>
          <ac:spMkLst>
            <pc:docMk/>
            <pc:sldMk cId="253732590" sldId="313"/>
            <ac:spMk id="10" creationId="{179A4CCC-44B6-45EE-9667-F9A3955C987B}"/>
          </ac:spMkLst>
        </pc:spChg>
        <pc:picChg chg="del">
          <ac:chgData name="전 혜경" userId="0662a05ba1d54893" providerId="LiveId" clId="{9183780A-7E85-41B4-902D-151E49FDBFB1}" dt="2021-07-13T11:18:47.862" v="650" actId="478"/>
          <ac:picMkLst>
            <pc:docMk/>
            <pc:sldMk cId="253732590" sldId="313"/>
            <ac:picMk id="3" creationId="{FDBEE22F-2116-40D8-8D44-25B6E85B3149}"/>
          </ac:picMkLst>
        </pc:picChg>
        <pc:picChg chg="add mod">
          <ac:chgData name="전 혜경" userId="0662a05ba1d54893" providerId="LiveId" clId="{9183780A-7E85-41B4-902D-151E49FDBFB1}" dt="2021-07-13T11:41:10.446" v="1374" actId="1076"/>
          <ac:picMkLst>
            <pc:docMk/>
            <pc:sldMk cId="253732590" sldId="313"/>
            <ac:picMk id="8" creationId="{3BBF2B33-C7E5-43F0-A4FB-2C35AA3AAC40}"/>
          </ac:picMkLst>
        </pc:picChg>
      </pc:sldChg>
      <pc:sldChg chg="addSp delSp modSp add mod ord modClrScheme chgLayout">
        <pc:chgData name="전 혜경" userId="0662a05ba1d54893" providerId="LiveId" clId="{9183780A-7E85-41B4-902D-151E49FDBFB1}" dt="2021-07-13T12:27:35.970" v="1997" actId="207"/>
        <pc:sldMkLst>
          <pc:docMk/>
          <pc:sldMk cId="2122852932" sldId="314"/>
        </pc:sldMkLst>
        <pc:spChg chg="add del">
          <ac:chgData name="전 혜경" userId="0662a05ba1d54893" providerId="LiveId" clId="{9183780A-7E85-41B4-902D-151E49FDBFB1}" dt="2021-07-13T11:42:49.348" v="1392" actId="478"/>
          <ac:spMkLst>
            <pc:docMk/>
            <pc:sldMk cId="2122852932" sldId="314"/>
            <ac:spMk id="2" creationId="{57F1751E-9C3C-47A1-8DD7-169225D68B59}"/>
          </ac:spMkLst>
        </pc:spChg>
        <pc:spChg chg="add mod">
          <ac:chgData name="전 혜경" userId="0662a05ba1d54893" providerId="LiveId" clId="{9183780A-7E85-41B4-902D-151E49FDBFB1}" dt="2021-07-13T11:44:50.329" v="1411" actId="164"/>
          <ac:spMkLst>
            <pc:docMk/>
            <pc:sldMk cId="2122852932" sldId="314"/>
            <ac:spMk id="4" creationId="{7CBB0D21-A5B4-4F3A-BCBD-009E8CCB4E89}"/>
          </ac:spMkLst>
        </pc:spChg>
        <pc:spChg chg="mod ord">
          <ac:chgData name="전 혜경" userId="0662a05ba1d54893" providerId="LiveId" clId="{9183780A-7E85-41B4-902D-151E49FDBFB1}" dt="2021-07-13T12:27:35.970" v="1997" actId="207"/>
          <ac:spMkLst>
            <pc:docMk/>
            <pc:sldMk cId="2122852932" sldId="314"/>
            <ac:spMk id="5" creationId="{00000000-0000-0000-0000-000000000000}"/>
          </ac:spMkLst>
        </pc:spChg>
        <pc:spChg chg="mod ord">
          <ac:chgData name="전 혜경" userId="0662a05ba1d54893" providerId="LiveId" clId="{9183780A-7E85-41B4-902D-151E49FDBFB1}" dt="2021-07-13T11:53:39.065" v="1586" actId="1076"/>
          <ac:spMkLst>
            <pc:docMk/>
            <pc:sldMk cId="2122852932" sldId="314"/>
            <ac:spMk id="6" creationId="{00000000-0000-0000-0000-000000000000}"/>
          </ac:spMkLst>
        </pc:spChg>
        <pc:spChg chg="add mod">
          <ac:chgData name="전 혜경" userId="0662a05ba1d54893" providerId="LiveId" clId="{9183780A-7E85-41B4-902D-151E49FDBFB1}" dt="2021-07-13T11:44:50.329" v="1411" actId="164"/>
          <ac:spMkLst>
            <pc:docMk/>
            <pc:sldMk cId="2122852932" sldId="314"/>
            <ac:spMk id="7" creationId="{98430292-2A3A-4B62-B156-5BB490AACC85}"/>
          </ac:spMkLst>
        </pc:spChg>
        <pc:grpChg chg="add mod">
          <ac:chgData name="전 혜경" userId="0662a05ba1d54893" providerId="LiveId" clId="{9183780A-7E85-41B4-902D-151E49FDBFB1}" dt="2021-07-13T11:45:44.592" v="1440" actId="1076"/>
          <ac:grpSpMkLst>
            <pc:docMk/>
            <pc:sldMk cId="2122852932" sldId="314"/>
            <ac:grpSpMk id="8" creationId="{46AC5238-2DC0-436A-875A-3E09CE416BED}"/>
          </ac:grpSpMkLst>
        </pc:grpChg>
        <pc:picChg chg="del">
          <ac:chgData name="전 혜경" userId="0662a05ba1d54893" providerId="LiveId" clId="{9183780A-7E85-41B4-902D-151E49FDBFB1}" dt="2021-07-13T11:21:31.079" v="723" actId="478"/>
          <ac:picMkLst>
            <pc:docMk/>
            <pc:sldMk cId="2122852932" sldId="314"/>
            <ac:picMk id="3" creationId="{FDBEE22F-2116-40D8-8D44-25B6E85B3149}"/>
          </ac:picMkLst>
        </pc:picChg>
      </pc:sldChg>
      <pc:sldChg chg="modSp add del mod">
        <pc:chgData name="전 혜경" userId="0662a05ba1d54893" providerId="LiveId" clId="{9183780A-7E85-41B4-902D-151E49FDBFB1}" dt="2021-07-13T11:47:14.515" v="1463" actId="47"/>
        <pc:sldMkLst>
          <pc:docMk/>
          <pc:sldMk cId="3760335219" sldId="315"/>
        </pc:sldMkLst>
        <pc:spChg chg="mod">
          <ac:chgData name="전 혜경" userId="0662a05ba1d54893" providerId="LiveId" clId="{9183780A-7E85-41B4-902D-151E49FDBFB1}" dt="2021-07-13T11:46:43.548" v="1459"/>
          <ac:spMkLst>
            <pc:docMk/>
            <pc:sldMk cId="3760335219" sldId="315"/>
            <ac:spMk id="5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9183780A-7E85-41B4-902D-151E49FDBFB1}" dt="2021-07-14T05:09:49.030" v="5494" actId="6549"/>
        <pc:sldMkLst>
          <pc:docMk/>
          <pc:sldMk cId="0" sldId="316"/>
        </pc:sldMkLst>
        <pc:spChg chg="add del mod ord">
          <ac:chgData name="전 혜경" userId="0662a05ba1d54893" providerId="LiveId" clId="{9183780A-7E85-41B4-902D-151E49FDBFB1}" dt="2021-07-13T11:47:50.422" v="1468" actId="478"/>
          <ac:spMkLst>
            <pc:docMk/>
            <pc:sldMk cId="0" sldId="316"/>
            <ac:spMk id="2" creationId="{EC3CCC98-E68E-4DCA-9C48-1A2CD27FC67F}"/>
          </ac:spMkLst>
        </pc:spChg>
        <pc:spChg chg="mod">
          <ac:chgData name="전 혜경" userId="0662a05ba1d54893" providerId="LiveId" clId="{9183780A-7E85-41B4-902D-151E49FDBFB1}" dt="2021-07-13T12:54:26.475" v="5245" actId="20577"/>
          <ac:spMkLst>
            <pc:docMk/>
            <pc:sldMk cId="0" sldId="316"/>
            <ac:spMk id="3" creationId="{00000000-0000-0000-0000-000000000000}"/>
          </ac:spMkLst>
        </pc:spChg>
        <pc:spChg chg="add del mod ord">
          <ac:chgData name="전 혜경" userId="0662a05ba1d54893" providerId="LiveId" clId="{9183780A-7E85-41B4-902D-151E49FDBFB1}" dt="2021-07-13T11:48:35.208" v="1472" actId="478"/>
          <ac:spMkLst>
            <pc:docMk/>
            <pc:sldMk cId="0" sldId="316"/>
            <ac:spMk id="4" creationId="{B73C02D7-BB54-4957-9EF4-9B643BE45D0A}"/>
          </ac:spMkLst>
        </pc:spChg>
        <pc:spChg chg="del">
          <ac:chgData name="전 혜경" userId="0662a05ba1d54893" providerId="LiveId" clId="{9183780A-7E85-41B4-902D-151E49FDBFB1}" dt="2021-07-13T11:47:57.039" v="1469" actId="478"/>
          <ac:spMkLst>
            <pc:docMk/>
            <pc:sldMk cId="0" sldId="316"/>
            <ac:spMk id="21" creationId="{E03363AD-FFED-4930-9A2C-619D737A5682}"/>
          </ac:spMkLst>
        </pc:spChg>
        <pc:spChg chg="mod">
          <ac:chgData name="전 혜경" userId="0662a05ba1d54893" providerId="LiveId" clId="{9183780A-7E85-41B4-902D-151E49FDBFB1}" dt="2021-07-13T12:26:20.258" v="1989" actId="207"/>
          <ac:spMkLst>
            <pc:docMk/>
            <pc:sldMk cId="0" sldId="316"/>
            <ac:spMk id="37" creationId="{00000000-0000-0000-0000-000000000000}"/>
          </ac:spMkLst>
        </pc:spChg>
        <pc:spChg chg="mod">
          <ac:chgData name="전 혜경" userId="0662a05ba1d54893" providerId="LiveId" clId="{9183780A-7E85-41B4-902D-151E49FDBFB1}" dt="2021-07-14T05:09:49.030" v="5494" actId="6549"/>
          <ac:spMkLst>
            <pc:docMk/>
            <pc:sldMk cId="0" sldId="316"/>
            <ac:spMk id="38" creationId="{00000000-0000-0000-0000-000000000000}"/>
          </ac:spMkLst>
        </pc:spChg>
        <pc:grpChg chg="mod">
          <ac:chgData name="전 혜경" userId="0662a05ba1d54893" providerId="LiveId" clId="{9183780A-7E85-41B4-902D-151E49FDBFB1}" dt="2021-07-13T12:00:25.692" v="1695" actId="207"/>
          <ac:grpSpMkLst>
            <pc:docMk/>
            <pc:sldMk cId="0" sldId="316"/>
            <ac:grpSpMk id="31" creationId="{00000000-0000-0000-0000-000000000000}"/>
          </ac:grpSpMkLst>
        </pc:grpChg>
        <pc:grpChg chg="mod">
          <ac:chgData name="전 혜경" userId="0662a05ba1d54893" providerId="LiveId" clId="{9183780A-7E85-41B4-902D-151E49FDBFB1}" dt="2021-07-13T12:00:25.692" v="1695" actId="207"/>
          <ac:grpSpMkLst>
            <pc:docMk/>
            <pc:sldMk cId="0" sldId="316"/>
            <ac:grpSpMk id="54" creationId="{00000000-0000-0000-0000-000000000000}"/>
          </ac:grpSpMkLst>
        </pc:grpChg>
      </pc:sldChg>
      <pc:sldChg chg="addSp delSp modSp add mod">
        <pc:chgData name="전 혜경" userId="0662a05ba1d54893" providerId="LiveId" clId="{9183780A-7E85-41B4-902D-151E49FDBFB1}" dt="2021-07-14T09:39:50.893" v="5665" actId="404"/>
        <pc:sldMkLst>
          <pc:docMk/>
          <pc:sldMk cId="1441584348" sldId="317"/>
        </pc:sldMkLst>
        <pc:spChg chg="mod">
          <ac:chgData name="전 혜경" userId="0662a05ba1d54893" providerId="LiveId" clId="{9183780A-7E85-41B4-902D-151E49FDBFB1}" dt="2021-07-13T12:06:52.861" v="1901" actId="1076"/>
          <ac:spMkLst>
            <pc:docMk/>
            <pc:sldMk cId="1441584348" sldId="317"/>
            <ac:spMk id="3" creationId="{00000000-0000-0000-0000-000000000000}"/>
          </ac:spMkLst>
        </pc:spChg>
        <pc:spChg chg="add mod">
          <ac:chgData name="전 혜경" userId="0662a05ba1d54893" providerId="LiveId" clId="{9183780A-7E85-41B4-902D-151E49FDBFB1}" dt="2021-07-13T12:01:56.006" v="1706" actId="571"/>
          <ac:spMkLst>
            <pc:docMk/>
            <pc:sldMk cId="1441584348" sldId="317"/>
            <ac:spMk id="21" creationId="{2C2BE84B-525E-419F-A8EB-73833D2DEA32}"/>
          </ac:spMkLst>
        </pc:spChg>
        <pc:spChg chg="add mod">
          <ac:chgData name="전 혜경" userId="0662a05ba1d54893" providerId="LiveId" clId="{9183780A-7E85-41B4-902D-151E49FDBFB1}" dt="2021-07-13T12:06:52.861" v="1901" actId="1076"/>
          <ac:spMkLst>
            <pc:docMk/>
            <pc:sldMk cId="1441584348" sldId="317"/>
            <ac:spMk id="22" creationId="{6638B45B-23C1-42E0-982E-29A11ACDC976}"/>
          </ac:spMkLst>
        </pc:spChg>
        <pc:spChg chg="add mod">
          <ac:chgData name="전 혜경" userId="0662a05ba1d54893" providerId="LiveId" clId="{9183780A-7E85-41B4-902D-151E49FDBFB1}" dt="2021-07-13T12:19:57.902" v="1921" actId="404"/>
          <ac:spMkLst>
            <pc:docMk/>
            <pc:sldMk cId="1441584348" sldId="317"/>
            <ac:spMk id="23" creationId="{BCFC7840-6349-4A1E-B5EA-AE2D2143ECDB}"/>
          </ac:spMkLst>
        </pc:spChg>
        <pc:spChg chg="add mod">
          <ac:chgData name="전 혜경" userId="0662a05ba1d54893" providerId="LiveId" clId="{9183780A-7E85-41B4-902D-151E49FDBFB1}" dt="2021-07-14T09:39:50.893" v="5665" actId="404"/>
          <ac:spMkLst>
            <pc:docMk/>
            <pc:sldMk cId="1441584348" sldId="317"/>
            <ac:spMk id="24" creationId="{7E4DA2BB-9BD4-4AA5-8EA6-8132BB804E86}"/>
          </ac:spMkLst>
        </pc:spChg>
        <pc:spChg chg="add mod">
          <ac:chgData name="전 혜경" userId="0662a05ba1d54893" providerId="LiveId" clId="{9183780A-7E85-41B4-902D-151E49FDBFB1}" dt="2021-07-13T12:20:04.995" v="1922" actId="14100"/>
          <ac:spMkLst>
            <pc:docMk/>
            <pc:sldMk cId="1441584348" sldId="317"/>
            <ac:spMk id="25" creationId="{4D4F0066-7A15-4BEF-AF23-8D755218B6ED}"/>
          </ac:spMkLst>
        </pc:spChg>
        <pc:spChg chg="mod">
          <ac:chgData name="전 혜경" userId="0662a05ba1d54893" providerId="LiveId" clId="{9183780A-7E85-41B4-902D-151E49FDBFB1}" dt="2021-07-13T12:06:52.861" v="1901" actId="1076"/>
          <ac:spMkLst>
            <pc:docMk/>
            <pc:sldMk cId="1441584348" sldId="317"/>
            <ac:spMk id="30" creationId="{00000000-0000-0000-0000-000000000000}"/>
          </ac:spMkLst>
        </pc:spChg>
        <pc:spChg chg="mod">
          <ac:chgData name="전 혜경" userId="0662a05ba1d54893" providerId="LiveId" clId="{9183780A-7E85-41B4-902D-151E49FDBFB1}" dt="2021-07-13T12:00:43.003" v="1696" actId="207"/>
          <ac:spMkLst>
            <pc:docMk/>
            <pc:sldMk cId="1441584348" sldId="317"/>
            <ac:spMk id="32" creationId="{00000000-0000-0000-0000-000000000000}"/>
          </ac:spMkLst>
        </pc:spChg>
        <pc:spChg chg="mod">
          <ac:chgData name="전 혜경" userId="0662a05ba1d54893" providerId="LiveId" clId="{9183780A-7E85-41B4-902D-151E49FDBFB1}" dt="2021-07-13T12:00:43.003" v="1696" actId="207"/>
          <ac:spMkLst>
            <pc:docMk/>
            <pc:sldMk cId="1441584348" sldId="317"/>
            <ac:spMk id="33" creationId="{00000000-0000-0000-0000-000000000000}"/>
          </ac:spMkLst>
        </pc:spChg>
        <pc:spChg chg="mod">
          <ac:chgData name="전 혜경" userId="0662a05ba1d54893" providerId="LiveId" clId="{9183780A-7E85-41B4-902D-151E49FDBFB1}" dt="2021-07-13T12:00:43.003" v="1696" actId="207"/>
          <ac:spMkLst>
            <pc:docMk/>
            <pc:sldMk cId="1441584348" sldId="317"/>
            <ac:spMk id="34" creationId="{00000000-0000-0000-0000-000000000000}"/>
          </ac:spMkLst>
        </pc:spChg>
        <pc:spChg chg="mod">
          <ac:chgData name="전 혜경" userId="0662a05ba1d54893" providerId="LiveId" clId="{9183780A-7E85-41B4-902D-151E49FDBFB1}" dt="2021-07-13T12:00:43.003" v="1696" actId="207"/>
          <ac:spMkLst>
            <pc:docMk/>
            <pc:sldMk cId="1441584348" sldId="317"/>
            <ac:spMk id="35" creationId="{00000000-0000-0000-0000-000000000000}"/>
          </ac:spMkLst>
        </pc:spChg>
        <pc:spChg chg="mod">
          <ac:chgData name="전 혜경" userId="0662a05ba1d54893" providerId="LiveId" clId="{9183780A-7E85-41B4-902D-151E49FDBFB1}" dt="2021-07-13T12:00:43.003" v="1696" actId="207"/>
          <ac:spMkLst>
            <pc:docMk/>
            <pc:sldMk cId="1441584348" sldId="317"/>
            <ac:spMk id="36" creationId="{00000000-0000-0000-0000-000000000000}"/>
          </ac:spMkLst>
        </pc:spChg>
        <pc:spChg chg="mod">
          <ac:chgData name="전 혜경" userId="0662a05ba1d54893" providerId="LiveId" clId="{9183780A-7E85-41B4-902D-151E49FDBFB1}" dt="2021-07-13T12:26:38.516" v="1991" actId="1076"/>
          <ac:spMkLst>
            <pc:docMk/>
            <pc:sldMk cId="1441584348" sldId="317"/>
            <ac:spMk id="37" creationId="{00000000-0000-0000-0000-000000000000}"/>
          </ac:spMkLst>
        </pc:spChg>
        <pc:spChg chg="del">
          <ac:chgData name="전 혜경" userId="0662a05ba1d54893" providerId="LiveId" clId="{9183780A-7E85-41B4-902D-151E49FDBFB1}" dt="2021-07-13T11:54:26.076" v="1607" actId="478"/>
          <ac:spMkLst>
            <pc:docMk/>
            <pc:sldMk cId="1441584348" sldId="317"/>
            <ac:spMk id="38" creationId="{00000000-0000-0000-0000-000000000000}"/>
          </ac:spMkLst>
        </pc:spChg>
        <pc:spChg chg="del">
          <ac:chgData name="전 혜경" userId="0662a05ba1d54893" providerId="LiveId" clId="{9183780A-7E85-41B4-902D-151E49FDBFB1}" dt="2021-07-13T11:54:28.911" v="1609" actId="478"/>
          <ac:spMkLst>
            <pc:docMk/>
            <pc:sldMk cId="1441584348" sldId="317"/>
            <ac:spMk id="53" creationId="{00000000-0000-0000-0000-000000000000}"/>
          </ac:spMkLst>
        </pc:spChg>
        <pc:grpChg chg="del mod">
          <ac:chgData name="전 혜경" userId="0662a05ba1d54893" providerId="LiveId" clId="{9183780A-7E85-41B4-902D-151E49FDBFB1}" dt="2021-07-13T12:05:57.182" v="1892" actId="478"/>
          <ac:grpSpMkLst>
            <pc:docMk/>
            <pc:sldMk cId="1441584348" sldId="317"/>
            <ac:grpSpMk id="31" creationId="{00000000-0000-0000-0000-000000000000}"/>
          </ac:grpSpMkLst>
        </pc:grpChg>
        <pc:grpChg chg="del">
          <ac:chgData name="전 혜경" userId="0662a05ba1d54893" providerId="LiveId" clId="{9183780A-7E85-41B4-902D-151E49FDBFB1}" dt="2021-07-13T11:54:27.361" v="1608" actId="478"/>
          <ac:grpSpMkLst>
            <pc:docMk/>
            <pc:sldMk cId="1441584348" sldId="317"/>
            <ac:grpSpMk id="54" creationId="{00000000-0000-0000-0000-000000000000}"/>
          </ac:grpSpMkLst>
        </pc:grpChg>
        <pc:picChg chg="add mod">
          <ac:chgData name="전 혜경" userId="0662a05ba1d54893" providerId="LiveId" clId="{9183780A-7E85-41B4-902D-151E49FDBFB1}" dt="2021-07-13T12:20:08.267" v="1923" actId="1076"/>
          <ac:picMkLst>
            <pc:docMk/>
            <pc:sldMk cId="1441584348" sldId="317"/>
            <ac:picMk id="4" creationId="{A540253B-FC95-4B29-8715-C2EA9ECC99EB}"/>
          </ac:picMkLst>
        </pc:picChg>
      </pc:sldChg>
      <pc:sldChg chg="addSp delSp modSp add mod">
        <pc:chgData name="전 혜경" userId="0662a05ba1d54893" providerId="LiveId" clId="{9183780A-7E85-41B4-902D-151E49FDBFB1}" dt="2021-07-13T13:07:15.990" v="5400"/>
        <pc:sldMkLst>
          <pc:docMk/>
          <pc:sldMk cId="469402824" sldId="318"/>
        </pc:sldMkLst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3" creationId="{00000000-0000-0000-0000-000000000000}"/>
          </ac:spMkLst>
        </pc:spChg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22" creationId="{6638B45B-23C1-42E0-982E-29A11ACDC976}"/>
          </ac:spMkLst>
        </pc:spChg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23" creationId="{BCFC7840-6349-4A1E-B5EA-AE2D2143ECDB}"/>
          </ac:spMkLst>
        </pc:spChg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24" creationId="{7E4DA2BB-9BD4-4AA5-8EA6-8132BB804E86}"/>
          </ac:spMkLst>
        </pc:spChg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25" creationId="{4D4F0066-7A15-4BEF-AF23-8D755218B6ED}"/>
          </ac:spMkLst>
        </pc:spChg>
        <pc:spChg chg="del">
          <ac:chgData name="전 혜경" userId="0662a05ba1d54893" providerId="LiveId" clId="{9183780A-7E85-41B4-902D-151E49FDBFB1}" dt="2021-07-13T12:20:40.032" v="1956" actId="478"/>
          <ac:spMkLst>
            <pc:docMk/>
            <pc:sldMk cId="469402824" sldId="318"/>
            <ac:spMk id="30" creationId="{00000000-0000-0000-0000-000000000000}"/>
          </ac:spMkLst>
        </pc:spChg>
        <pc:spChg chg="mod">
          <ac:chgData name="전 혜경" userId="0662a05ba1d54893" providerId="LiveId" clId="{9183780A-7E85-41B4-902D-151E49FDBFB1}" dt="2021-07-13T12:46:00.453" v="3756" actId="1076"/>
          <ac:spMkLst>
            <pc:docMk/>
            <pc:sldMk cId="469402824" sldId="318"/>
            <ac:spMk id="37" creationId="{00000000-0000-0000-0000-000000000000}"/>
          </ac:spMkLst>
        </pc:spChg>
        <pc:graphicFrameChg chg="add mod modGraphic">
          <ac:chgData name="전 혜경" userId="0662a05ba1d54893" providerId="LiveId" clId="{9183780A-7E85-41B4-902D-151E49FDBFB1}" dt="2021-07-13T13:07:15.990" v="5400"/>
          <ac:graphicFrameMkLst>
            <pc:docMk/>
            <pc:sldMk cId="469402824" sldId="318"/>
            <ac:graphicFrameMk id="2" creationId="{0837B3CB-66B9-4C6F-80E6-F7883BFDEE2B}"/>
          </ac:graphicFrameMkLst>
        </pc:graphicFrameChg>
        <pc:picChg chg="del">
          <ac:chgData name="전 혜경" userId="0662a05ba1d54893" providerId="LiveId" clId="{9183780A-7E85-41B4-902D-151E49FDBFB1}" dt="2021-07-13T12:20:40.032" v="1956" actId="478"/>
          <ac:picMkLst>
            <pc:docMk/>
            <pc:sldMk cId="469402824" sldId="318"/>
            <ac:picMk id="4" creationId="{A540253B-FC95-4B29-8715-C2EA9ECC99EB}"/>
          </ac:picMkLst>
        </pc:picChg>
      </pc:sldChg>
      <pc:sldChg chg="modSp add mod">
        <pc:chgData name="전 혜경" userId="0662a05ba1d54893" providerId="LiveId" clId="{9183780A-7E85-41B4-902D-151E49FDBFB1}" dt="2021-07-13T13:07:23.552" v="5413"/>
        <pc:sldMkLst>
          <pc:docMk/>
          <pc:sldMk cId="1756513745" sldId="319"/>
        </pc:sldMkLst>
        <pc:spChg chg="mod">
          <ac:chgData name="전 혜경" userId="0662a05ba1d54893" providerId="LiveId" clId="{9183780A-7E85-41B4-902D-151E49FDBFB1}" dt="2021-07-13T12:46:15.136" v="3761" actId="20577"/>
          <ac:spMkLst>
            <pc:docMk/>
            <pc:sldMk cId="1756513745" sldId="319"/>
            <ac:spMk id="37" creationId="{00000000-0000-0000-0000-000000000000}"/>
          </ac:spMkLst>
        </pc:spChg>
        <pc:graphicFrameChg chg="mod modGraphic">
          <ac:chgData name="전 혜경" userId="0662a05ba1d54893" providerId="LiveId" clId="{9183780A-7E85-41B4-902D-151E49FDBFB1}" dt="2021-07-13T13:07:23.552" v="5413"/>
          <ac:graphicFrameMkLst>
            <pc:docMk/>
            <pc:sldMk cId="1756513745" sldId="319"/>
            <ac:graphicFrameMk id="2" creationId="{0837B3CB-66B9-4C6F-80E6-F7883BFDEE2B}"/>
          </ac:graphicFrameMkLst>
        </pc:graphicFrameChg>
      </pc:sldChg>
      <pc:sldChg chg="add del">
        <pc:chgData name="전 혜경" userId="0662a05ba1d54893" providerId="LiveId" clId="{9183780A-7E85-41B4-902D-151E49FDBFB1}" dt="2021-07-13T12:46:05.367" v="3757" actId="47"/>
        <pc:sldMkLst>
          <pc:docMk/>
          <pc:sldMk cId="2411096052" sldId="319"/>
        </pc:sldMkLst>
      </pc:sldChg>
      <pc:sldChg chg="modSp add mod">
        <pc:chgData name="전 혜경" userId="0662a05ba1d54893" providerId="LiveId" clId="{9183780A-7E85-41B4-902D-151E49FDBFB1}" dt="2021-07-13T13:11:43.810" v="5489" actId="1076"/>
        <pc:sldMkLst>
          <pc:docMk/>
          <pc:sldMk cId="369591054" sldId="320"/>
        </pc:sldMkLst>
        <pc:spChg chg="mod">
          <ac:chgData name="전 혜경" userId="0662a05ba1d54893" providerId="LiveId" clId="{9183780A-7E85-41B4-902D-151E49FDBFB1}" dt="2021-07-13T13:11:05.158" v="5481" actId="20577"/>
          <ac:spMkLst>
            <pc:docMk/>
            <pc:sldMk cId="369591054" sldId="320"/>
            <ac:spMk id="5" creationId="{00000000-0000-0000-0000-000000000000}"/>
          </ac:spMkLst>
        </pc:spChg>
        <pc:spChg chg="mod">
          <ac:chgData name="전 혜경" userId="0662a05ba1d54893" providerId="LiveId" clId="{9183780A-7E85-41B4-902D-151E49FDBFB1}" dt="2021-07-13T13:11:43.810" v="5489" actId="1076"/>
          <ac:spMkLst>
            <pc:docMk/>
            <pc:sldMk cId="369591054" sldId="320"/>
            <ac:spMk id="6" creationId="{00000000-0000-0000-0000-000000000000}"/>
          </ac:spMkLst>
        </pc:spChg>
      </pc:sldChg>
      <pc:sldChg chg="addSp delSp modSp add del mod modClrScheme chgLayout">
        <pc:chgData name="전 혜경" userId="0662a05ba1d54893" providerId="LiveId" clId="{9183780A-7E85-41B4-902D-151E49FDBFB1}" dt="2021-07-13T13:10:14.952" v="5479" actId="47"/>
        <pc:sldMkLst>
          <pc:docMk/>
          <pc:sldMk cId="2296794211" sldId="320"/>
        </pc:sldMkLst>
        <pc:spChg chg="del mod">
          <ac:chgData name="전 혜경" userId="0662a05ba1d54893" providerId="LiveId" clId="{9183780A-7E85-41B4-902D-151E49FDBFB1}" dt="2021-07-13T13:09:54.251" v="5445" actId="478"/>
          <ac:spMkLst>
            <pc:docMk/>
            <pc:sldMk cId="2296794211" sldId="320"/>
            <ac:spMk id="2" creationId="{00000000-0000-0000-0000-000000000000}"/>
          </ac:spMkLst>
        </pc:spChg>
        <pc:spChg chg="add mod">
          <ac:chgData name="전 혜경" userId="0662a05ba1d54893" providerId="LiveId" clId="{9183780A-7E85-41B4-902D-151E49FDBFB1}" dt="2021-07-13T13:10:07.470" v="5478" actId="20577"/>
          <ac:spMkLst>
            <pc:docMk/>
            <pc:sldMk cId="2296794211" sldId="320"/>
            <ac:spMk id="3" creationId="{140E0FE8-EA53-4D5B-995D-0B689EEC42A5}"/>
          </ac:spMkLst>
        </pc:spChg>
        <pc:spChg chg="add mod">
          <ac:chgData name="전 혜경" userId="0662a05ba1d54893" providerId="LiveId" clId="{9183780A-7E85-41B4-902D-151E49FDBFB1}" dt="2021-07-13T13:09:57.635" v="5446" actId="700"/>
          <ac:spMkLst>
            <pc:docMk/>
            <pc:sldMk cId="2296794211" sldId="320"/>
            <ac:spMk id="4" creationId="{E12399AB-F09B-4FE9-A6CD-231C8C362C1C}"/>
          </ac:spMkLst>
        </pc:spChg>
        <pc:grpChg chg="del">
          <ac:chgData name="전 혜경" userId="0662a05ba1d54893" providerId="LiveId" clId="{9183780A-7E85-41B4-902D-151E49FDBFB1}" dt="2021-07-13T13:09:54.251" v="5445" actId="478"/>
          <ac:grpSpMkLst>
            <pc:docMk/>
            <pc:sldMk cId="2296794211" sldId="320"/>
            <ac:grpSpMk id="6" creationId="{00000000-0000-0000-0000-000000000000}"/>
          </ac:grpSpMkLst>
        </pc:grpChg>
      </pc:sldChg>
      <pc:sldChg chg="addSp delSp modSp add mod">
        <pc:chgData name="전 혜경" userId="0662a05ba1d54893" providerId="LiveId" clId="{9183780A-7E85-41B4-902D-151E49FDBFB1}" dt="2021-07-20T06:00:43.956" v="5968" actId="1076"/>
        <pc:sldMkLst>
          <pc:docMk/>
          <pc:sldMk cId="3529056646" sldId="321"/>
        </pc:sldMkLst>
        <pc:spChg chg="add mod">
          <ac:chgData name="전 혜경" userId="0662a05ba1d54893" providerId="LiveId" clId="{9183780A-7E85-41B4-902D-151E49FDBFB1}" dt="2021-07-20T05:59:20.276" v="5887" actId="6549"/>
          <ac:spMkLst>
            <pc:docMk/>
            <pc:sldMk cId="3529056646" sldId="321"/>
            <ac:spMk id="2" creationId="{D1826303-E3AD-44DA-92C1-2D6F6F3A3197}"/>
          </ac:spMkLst>
        </pc:spChg>
        <pc:spChg chg="mod">
          <ac:chgData name="전 혜경" userId="0662a05ba1d54893" providerId="LiveId" clId="{9183780A-7E85-41B4-902D-151E49FDBFB1}" dt="2021-07-20T04:59:57.623" v="5693" actId="20577"/>
          <ac:spMkLst>
            <pc:docMk/>
            <pc:sldMk cId="3529056646" sldId="321"/>
            <ac:spMk id="5" creationId="{00000000-0000-0000-0000-000000000000}"/>
          </ac:spMkLst>
        </pc:spChg>
        <pc:spChg chg="add mod">
          <ac:chgData name="전 혜경" userId="0662a05ba1d54893" providerId="LiveId" clId="{9183780A-7E85-41B4-902D-151E49FDBFB1}" dt="2021-07-20T06:00:43.956" v="5968" actId="1076"/>
          <ac:spMkLst>
            <pc:docMk/>
            <pc:sldMk cId="3529056646" sldId="321"/>
            <ac:spMk id="7" creationId="{B0DA7849-8AD5-4768-87FD-ADE29331B5B4}"/>
          </ac:spMkLst>
        </pc:spChg>
        <pc:spChg chg="del">
          <ac:chgData name="전 혜경" userId="0662a05ba1d54893" providerId="LiveId" clId="{9183780A-7E85-41B4-902D-151E49FDBFB1}" dt="2021-07-20T05:00:03.075" v="5695" actId="478"/>
          <ac:spMkLst>
            <pc:docMk/>
            <pc:sldMk cId="3529056646" sldId="321"/>
            <ac:spMk id="10" creationId="{179A4CCC-44B6-45EE-9667-F9A3955C987B}"/>
          </ac:spMkLst>
        </pc:spChg>
        <pc:picChg chg="del">
          <ac:chgData name="전 혜경" userId="0662a05ba1d54893" providerId="LiveId" clId="{9183780A-7E85-41B4-902D-151E49FDBFB1}" dt="2021-07-20T05:00:00.194" v="5694" actId="478"/>
          <ac:picMkLst>
            <pc:docMk/>
            <pc:sldMk cId="3529056646" sldId="321"/>
            <ac:picMk id="8" creationId="{3BBF2B33-C7E5-43F0-A4FB-2C35AA3AAC40}"/>
          </ac:picMkLst>
        </pc:picChg>
      </pc:sldChg>
      <pc:sldChg chg="delSp modSp add mod">
        <pc:chgData name="전 혜경" userId="0662a05ba1d54893" providerId="LiveId" clId="{9183780A-7E85-41B4-902D-151E49FDBFB1}" dt="2021-07-20T06:40:41.692" v="7768" actId="948"/>
        <pc:sldMkLst>
          <pc:docMk/>
          <pc:sldMk cId="3848255844" sldId="322"/>
        </pc:sldMkLst>
        <pc:spChg chg="mod">
          <ac:chgData name="전 혜경" userId="0662a05ba1d54893" providerId="LiveId" clId="{9183780A-7E85-41B4-902D-151E49FDBFB1}" dt="2021-07-20T06:40:41.692" v="7768" actId="948"/>
          <ac:spMkLst>
            <pc:docMk/>
            <pc:sldMk cId="3848255844" sldId="322"/>
            <ac:spMk id="2" creationId="{D1826303-E3AD-44DA-92C1-2D6F6F3A3197}"/>
          </ac:spMkLst>
        </pc:spChg>
        <pc:spChg chg="mod">
          <ac:chgData name="전 혜경" userId="0662a05ba1d54893" providerId="LiveId" clId="{9183780A-7E85-41B4-902D-151E49FDBFB1}" dt="2021-07-20T06:07:38.421" v="5996"/>
          <ac:spMkLst>
            <pc:docMk/>
            <pc:sldMk cId="3848255844" sldId="322"/>
            <ac:spMk id="5" creationId="{00000000-0000-0000-0000-000000000000}"/>
          </ac:spMkLst>
        </pc:spChg>
        <pc:spChg chg="del">
          <ac:chgData name="전 혜경" userId="0662a05ba1d54893" providerId="LiveId" clId="{9183780A-7E85-41B4-902D-151E49FDBFB1}" dt="2021-07-20T06:09:25.469" v="6237" actId="478"/>
          <ac:spMkLst>
            <pc:docMk/>
            <pc:sldMk cId="3848255844" sldId="322"/>
            <ac:spMk id="7" creationId="{B0DA7849-8AD5-4768-87FD-ADE29331B5B4}"/>
          </ac:spMkLst>
        </pc:spChg>
      </pc:sldChg>
      <pc:sldChg chg="addSp delSp modSp add mod modClrScheme chgLayout">
        <pc:chgData name="전 혜경" userId="0662a05ba1d54893" providerId="LiveId" clId="{9183780A-7E85-41B4-902D-151E49FDBFB1}" dt="2021-07-20T06:51:26.143" v="7827" actId="732"/>
        <pc:sldMkLst>
          <pc:docMk/>
          <pc:sldMk cId="3686562951" sldId="323"/>
        </pc:sldMkLst>
        <pc:spChg chg="del">
          <ac:chgData name="전 혜경" userId="0662a05ba1d54893" providerId="LiveId" clId="{9183780A-7E85-41B4-902D-151E49FDBFB1}" dt="2021-07-20T06:50:19.382" v="7770" actId="478"/>
          <ac:spMkLst>
            <pc:docMk/>
            <pc:sldMk cId="3686562951" sldId="323"/>
            <ac:spMk id="2" creationId="{D1826303-E3AD-44DA-92C1-2D6F6F3A3197}"/>
          </ac:spMkLst>
        </pc:spChg>
        <pc:spChg chg="mod ord">
          <ac:chgData name="전 혜경" userId="0662a05ba1d54893" providerId="LiveId" clId="{9183780A-7E85-41B4-902D-151E49FDBFB1}" dt="2021-07-20T06:51:08.266" v="7824" actId="14100"/>
          <ac:spMkLst>
            <pc:docMk/>
            <pc:sldMk cId="3686562951" sldId="323"/>
            <ac:spMk id="5" creationId="{00000000-0000-0000-0000-000000000000}"/>
          </ac:spMkLst>
        </pc:spChg>
        <pc:picChg chg="add mod modCrop">
          <ac:chgData name="전 혜경" userId="0662a05ba1d54893" providerId="LiveId" clId="{9183780A-7E85-41B4-902D-151E49FDBFB1}" dt="2021-07-20T06:51:26.143" v="7827" actId="732"/>
          <ac:picMkLst>
            <pc:docMk/>
            <pc:sldMk cId="3686562951" sldId="323"/>
            <ac:picMk id="4" creationId="{DDFB4A07-3DD3-44AA-99DF-78E9D3B37903}"/>
          </ac:picMkLst>
        </pc:picChg>
      </pc:sldChg>
      <pc:sldMasterChg chg="addSp delSp modSp mod delSldLayout modSldLayout">
        <pc:chgData name="전 혜경" userId="0662a05ba1d54893" providerId="LiveId" clId="{9183780A-7E85-41B4-902D-151E49FDBFB1}" dt="2021-07-13T13:01:55.002" v="5318" actId="1076"/>
        <pc:sldMasterMkLst>
          <pc:docMk/>
          <pc:sldMasterMk cId="0" sldId="2147483852"/>
        </pc:sldMasterMkLst>
        <pc:spChg chg="add del mod ord">
          <ac:chgData name="전 혜경" userId="0662a05ba1d54893" providerId="LiveId" clId="{9183780A-7E85-41B4-902D-151E49FDBFB1}" dt="2021-07-13T12:23:42.676" v="1967" actId="1076"/>
          <ac:spMkLst>
            <pc:docMk/>
            <pc:sldMasterMk cId="0" sldId="2147483852"/>
            <ac:spMk id="2" creationId="{C6482303-7CD7-4D0C-8B16-EEE178D0DFEC}"/>
          </ac:spMkLst>
        </pc:spChg>
        <pc:spChg chg="del mod ord">
          <ac:chgData name="전 혜경" userId="0662a05ba1d54893" providerId="LiveId" clId="{9183780A-7E85-41B4-902D-151E49FDBFB1}" dt="2021-07-13T12:24:49.044" v="1980" actId="478"/>
          <ac:spMkLst>
            <pc:docMk/>
            <pc:sldMasterMk cId="0" sldId="2147483852"/>
            <ac:spMk id="7" creationId="{00000000-0000-0000-0000-000000000000}"/>
          </ac:spMkLst>
        </pc:spChg>
        <pc:spChg chg="del mod">
          <ac:chgData name="전 혜경" userId="0662a05ba1d54893" providerId="LiveId" clId="{9183780A-7E85-41B4-902D-151E49FDBFB1}" dt="2021-07-11T09:00:01.483" v="11" actId="478"/>
          <ac:spMkLst>
            <pc:docMk/>
            <pc:sldMasterMk cId="0" sldId="2147483852"/>
            <ac:spMk id="9" creationId="{00000000-0000-0000-0000-000000000000}"/>
          </ac:spMkLst>
        </pc:spChg>
        <pc:spChg chg="add mod ord">
          <ac:chgData name="전 혜경" userId="0662a05ba1d54893" providerId="LiveId" clId="{9183780A-7E85-41B4-902D-151E49FDBFB1}" dt="2021-07-13T12:23:33.691" v="1965" actId="14100"/>
          <ac:spMkLst>
            <pc:docMk/>
            <pc:sldMasterMk cId="0" sldId="2147483852"/>
            <ac:spMk id="12" creationId="{C5AF1C30-4808-424C-A1B0-1103CA66CD9C}"/>
          </ac:spMkLst>
        </pc:spChg>
        <pc:spChg chg="mod">
          <ac:chgData name="전 혜경" userId="0662a05ba1d54893" providerId="LiveId" clId="{9183780A-7E85-41B4-902D-151E49FDBFB1}" dt="2021-07-11T09:10:03.905" v="260" actId="1076"/>
          <ac:spMkLst>
            <pc:docMk/>
            <pc:sldMasterMk cId="0" sldId="2147483852"/>
            <ac:spMk id="13" creationId="{00000000-0000-0000-0000-000000000000}"/>
          </ac:spMkLst>
        </pc:spChg>
        <pc:spChg chg="mod">
          <ac:chgData name="전 혜경" userId="0662a05ba1d54893" providerId="LiveId" clId="{9183780A-7E85-41B4-902D-151E49FDBFB1}" dt="2021-07-13T12:24:45.107" v="1979"/>
          <ac:spMkLst>
            <pc:docMk/>
            <pc:sldMasterMk cId="0" sldId="2147483852"/>
            <ac:spMk id="22" creationId="{00000000-0000-0000-0000-000000000000}"/>
          </ac:spMkLst>
        </pc:spChg>
        <pc:spChg chg="del">
          <ac:chgData name="전 혜경" userId="0662a05ba1d54893" providerId="LiveId" clId="{9183780A-7E85-41B4-902D-151E49FDBFB1}" dt="2021-07-13T11:50:56.681" v="1573" actId="478"/>
          <ac:spMkLst>
            <pc:docMk/>
            <pc:sldMasterMk cId="0" sldId="2147483852"/>
            <ac:spMk id="23" creationId="{00000000-0000-0000-0000-000000000000}"/>
          </ac:spMkLst>
        </pc:spChg>
        <pc:picChg chg="add del mod ord">
          <ac:chgData name="전 혜경" userId="0662a05ba1d54893" providerId="LiveId" clId="{9183780A-7E85-41B4-902D-151E49FDBFB1}" dt="2021-07-11T09:07:18.697" v="166" actId="478"/>
          <ac:picMkLst>
            <pc:docMk/>
            <pc:sldMasterMk cId="0" sldId="2147483852"/>
            <ac:picMk id="5" creationId="{69E0147A-6CE2-49D8-A341-0804B66E43D0}"/>
          </ac:picMkLst>
        </pc:picChg>
        <pc:picChg chg="add del mod">
          <ac:chgData name="전 혜경" userId="0662a05ba1d54893" providerId="LiveId" clId="{9183780A-7E85-41B4-902D-151E49FDBFB1}" dt="2021-07-11T09:03:42.304" v="50" actId="22"/>
          <ac:picMkLst>
            <pc:docMk/>
            <pc:sldMasterMk cId="0" sldId="2147483852"/>
            <ac:picMk id="8" creationId="{11880CE1-297B-4A25-AEEB-FE95E80AC58B}"/>
          </ac:picMkLst>
        </pc:picChg>
        <pc:picChg chg="add del mod ord">
          <ac:chgData name="전 혜경" userId="0662a05ba1d54893" providerId="LiveId" clId="{9183780A-7E85-41B4-902D-151E49FDBFB1}" dt="2021-07-13T12:24:32.075" v="1977" actId="1076"/>
          <ac:picMkLst>
            <pc:docMk/>
            <pc:sldMasterMk cId="0" sldId="2147483852"/>
            <ac:picMk id="10" creationId="{5781FCEA-4738-400A-AEA0-0522FF227B05}"/>
          </ac:picMkLst>
        </pc:picChg>
        <pc:picChg chg="add del mod">
          <ac:chgData name="전 혜경" userId="0662a05ba1d54893" providerId="LiveId" clId="{9183780A-7E85-41B4-902D-151E49FDBFB1}" dt="2021-07-11T08:59:54.199" v="8" actId="478"/>
          <ac:picMkLst>
            <pc:docMk/>
            <pc:sldMasterMk cId="0" sldId="2147483852"/>
            <ac:picMk id="12" creationId="{2AD5D4A2-F5A4-48C5-B430-923479184003}"/>
          </ac:picMkLst>
        </pc:picChg>
        <pc:picChg chg="add del mod">
          <ac:chgData name="전 혜경" userId="0662a05ba1d54893" providerId="LiveId" clId="{9183780A-7E85-41B4-902D-151E49FDBFB1}" dt="2021-07-11T09:13:22.985" v="271" actId="478"/>
          <ac:picMkLst>
            <pc:docMk/>
            <pc:sldMasterMk cId="0" sldId="2147483852"/>
            <ac:picMk id="12" creationId="{6CCBA5B6-8E16-49AA-8C7E-90AA4A7B94B5}"/>
          </ac:picMkLst>
        </pc:picChg>
        <pc:sldLayoutChg chg="delSp modSp mod">
          <pc:chgData name="전 혜경" userId="0662a05ba1d54893" providerId="LiveId" clId="{9183780A-7E85-41B4-902D-151E49FDBFB1}" dt="2021-07-13T13:01:55.002" v="5318" actId="1076"/>
          <pc:sldLayoutMkLst>
            <pc:docMk/>
            <pc:sldMasterMk cId="0" sldId="2147483852"/>
            <pc:sldLayoutMk cId="0" sldId="2147483853"/>
          </pc:sldLayoutMkLst>
          <pc:spChg chg="del mod">
            <ac:chgData name="전 혜경" userId="0662a05ba1d54893" providerId="LiveId" clId="{9183780A-7E85-41B4-902D-151E49FDBFB1}" dt="2021-07-13T12:59:52.528" v="5277" actId="21"/>
            <ac:spMkLst>
              <pc:docMk/>
              <pc:sldMasterMk cId="0" sldId="2147483852"/>
              <pc:sldLayoutMk cId="0" sldId="2147483853"/>
              <ac:spMk id="4" creationId="{3A64BE30-0C3C-41A1-96EA-F29CA8C86154}"/>
            </ac:spMkLst>
          </pc:spChg>
          <pc:spChg chg="mod">
            <ac:chgData name="전 혜경" userId="0662a05ba1d54893" providerId="LiveId" clId="{9183780A-7E85-41B4-902D-151E49FDBFB1}" dt="2021-07-13T11:52:53.697" v="1585" actId="1076"/>
            <ac:spMkLst>
              <pc:docMk/>
              <pc:sldMasterMk cId="0" sldId="2147483852"/>
              <pc:sldLayoutMk cId="0" sldId="2147483853"/>
              <ac:spMk id="8" creationId="{86A810B3-27F8-498F-AF9D-CEAC7944E538}"/>
            </ac:spMkLst>
          </pc:spChg>
          <pc:picChg chg="mod">
            <ac:chgData name="전 혜경" userId="0662a05ba1d54893" providerId="LiveId" clId="{9183780A-7E85-41B4-902D-151E49FDBFB1}" dt="2021-07-13T11:52:53.697" v="1585" actId="1076"/>
            <ac:picMkLst>
              <pc:docMk/>
              <pc:sldMasterMk cId="0" sldId="2147483852"/>
              <pc:sldLayoutMk cId="0" sldId="2147483853"/>
              <ac:picMk id="3" creationId="{85E9B4FC-7EAE-4FF6-A84D-CA1427625F86}"/>
            </ac:picMkLst>
          </pc:picChg>
          <pc:picChg chg="mod">
            <ac:chgData name="전 혜경" userId="0662a05ba1d54893" providerId="LiveId" clId="{9183780A-7E85-41B4-902D-151E49FDBFB1}" dt="2021-07-13T13:01:55.002" v="5318" actId="1076"/>
            <ac:picMkLst>
              <pc:docMk/>
              <pc:sldMasterMk cId="0" sldId="2147483852"/>
              <pc:sldLayoutMk cId="0" sldId="2147483853"/>
              <ac:picMk id="7" creationId="{F3B198E8-9810-4379-95E0-0362925230B3}"/>
            </ac:picMkLst>
          </pc:picChg>
          <pc:picChg chg="mod">
            <ac:chgData name="전 혜경" userId="0662a05ba1d54893" providerId="LiveId" clId="{9183780A-7E85-41B4-902D-151E49FDBFB1}" dt="2021-07-13T12:58:32.100" v="5276"/>
            <ac:picMkLst>
              <pc:docMk/>
              <pc:sldMasterMk cId="0" sldId="2147483852"/>
              <pc:sldLayoutMk cId="0" sldId="2147483853"/>
              <ac:picMk id="11" creationId="{A7EA2AE4-D91D-43D2-A66A-1BD4DAD5C198}"/>
            </ac:picMkLst>
          </pc:picChg>
        </pc:sldLayoutChg>
        <pc:sldLayoutChg chg="modSp mod">
          <pc:chgData name="전 혜경" userId="0662a05ba1d54893" providerId="LiveId" clId="{9183780A-7E85-41B4-902D-151E49FDBFB1}" dt="2021-07-13T12:27:18.528" v="1996" actId="14100"/>
          <pc:sldLayoutMkLst>
            <pc:docMk/>
            <pc:sldMasterMk cId="0" sldId="2147483852"/>
            <pc:sldLayoutMk cId="0" sldId="2147483854"/>
          </pc:sldLayoutMkLst>
          <pc:spChg chg="mod">
            <ac:chgData name="전 혜경" userId="0662a05ba1d54893" providerId="LiveId" clId="{9183780A-7E85-41B4-902D-151E49FDBFB1}" dt="2021-07-13T12:27:18.528" v="1996" actId="14100"/>
            <ac:spMkLst>
              <pc:docMk/>
              <pc:sldMasterMk cId="0" sldId="2147483852"/>
              <pc:sldLayoutMk cId="0" sldId="2147483854"/>
              <ac:spMk id="2" creationId="{00000000-0000-0000-0000-000000000000}"/>
            </ac:spMkLst>
          </pc:spChg>
        </pc:sldLayoutChg>
        <pc:sldLayoutChg chg="delSp mod">
          <pc:chgData name="전 혜경" userId="0662a05ba1d54893" providerId="LiveId" clId="{9183780A-7E85-41B4-902D-151E49FDBFB1}" dt="2021-07-12T14:40:09.674" v="507" actId="478"/>
          <pc:sldLayoutMkLst>
            <pc:docMk/>
            <pc:sldMasterMk cId="0" sldId="2147483852"/>
            <pc:sldLayoutMk cId="0" sldId="2147483859"/>
          </pc:sldLayoutMkLst>
          <pc:spChg chg="del">
            <ac:chgData name="전 혜경" userId="0662a05ba1d54893" providerId="LiveId" clId="{9183780A-7E85-41B4-902D-151E49FDBFB1}" dt="2021-07-12T14:40:09.674" v="507" actId="478"/>
            <ac:spMkLst>
              <pc:docMk/>
              <pc:sldMasterMk cId="0" sldId="2147483852"/>
              <pc:sldLayoutMk cId="0" sldId="2147483859"/>
              <ac:spMk id="4" creationId="{00000000-0000-0000-0000-000000000000}"/>
            </ac:spMkLst>
          </pc:spChg>
        </pc:sldLayoutChg>
        <pc:sldLayoutChg chg="del">
          <pc:chgData name="전 혜경" userId="0662a05ba1d54893" providerId="LiveId" clId="{9183780A-7E85-41B4-902D-151E49FDBFB1}" dt="2021-07-12T14:38:31.912" v="502" actId="47"/>
          <pc:sldLayoutMkLst>
            <pc:docMk/>
            <pc:sldMasterMk cId="0" sldId="2147483852"/>
            <pc:sldLayoutMk cId="2231404547" sldId="2147483864"/>
          </pc:sldLayoutMkLst>
        </pc:sldLayoutChg>
        <pc:sldLayoutChg chg="delSp modSp mod">
          <pc:chgData name="전 혜경" userId="0662a05ba1d54893" providerId="LiveId" clId="{9183780A-7E85-41B4-902D-151E49FDBFB1}" dt="2021-07-13T11:47:33.396" v="1466" actId="478"/>
          <pc:sldLayoutMkLst>
            <pc:docMk/>
            <pc:sldMasterMk cId="0" sldId="2147483852"/>
            <pc:sldLayoutMk cId="3907277240" sldId="2147483866"/>
          </pc:sldLayoutMkLst>
          <pc:picChg chg="del mod">
            <ac:chgData name="전 혜경" userId="0662a05ba1d54893" providerId="LiveId" clId="{9183780A-7E85-41B4-902D-151E49FDBFB1}" dt="2021-07-13T11:47:33.396" v="1466" actId="478"/>
            <ac:picMkLst>
              <pc:docMk/>
              <pc:sldMasterMk cId="0" sldId="2147483852"/>
              <pc:sldLayoutMk cId="3907277240" sldId="2147483866"/>
              <ac:picMk id="7" creationId="{00000000-0000-0000-0000-000000000000}"/>
            </ac:picMkLst>
          </pc:picChg>
        </pc:sldLayoutChg>
      </pc:sldMasterChg>
    </pc:docChg>
  </pc:docChgLst>
  <pc:docChgLst>
    <pc:chgData name="전 혜경" userId="0662a05ba1d54893" providerId="LiveId" clId="{F30CFFE0-29EE-46C0-8673-4DFDA387BF2C}"/>
    <pc:docChg chg="undo redo custSel addSld delSld modSld sldOrd modMainMaster modSection">
      <pc:chgData name="전 혜경" userId="0662a05ba1d54893" providerId="LiveId" clId="{F30CFFE0-29EE-46C0-8673-4DFDA387BF2C}" dt="2021-08-26T08:31:36.806" v="4880"/>
      <pc:docMkLst>
        <pc:docMk/>
      </pc:docMkLst>
      <pc:sldChg chg="addSp delSp modSp mod modAnim">
        <pc:chgData name="전 혜경" userId="0662a05ba1d54893" providerId="LiveId" clId="{F30CFFE0-29EE-46C0-8673-4DFDA387BF2C}" dt="2021-08-21T16:33:07.037" v="4117" actId="167"/>
        <pc:sldMkLst>
          <pc:docMk/>
          <pc:sldMk cId="3809890689" sldId="256"/>
        </pc:sldMkLst>
        <pc:spChg chg="del">
          <ac:chgData name="전 혜경" userId="0662a05ba1d54893" providerId="LiveId" clId="{F30CFFE0-29EE-46C0-8673-4DFDA387BF2C}" dt="2021-08-05T04:49:24.853" v="3" actId="478"/>
          <ac:spMkLst>
            <pc:docMk/>
            <pc:sldMk cId="3809890689" sldId="256"/>
            <ac:spMk id="3" creationId="{F60FA9B6-6D2A-4435-AA72-5C3DFF041E4B}"/>
          </ac:spMkLst>
        </pc:spChg>
        <pc:spChg chg="del">
          <ac:chgData name="전 혜경" userId="0662a05ba1d54893" providerId="LiveId" clId="{F30CFFE0-29EE-46C0-8673-4DFDA387BF2C}" dt="2021-08-05T04:49:24.853" v="3" actId="478"/>
          <ac:spMkLst>
            <pc:docMk/>
            <pc:sldMk cId="3809890689" sldId="256"/>
            <ac:spMk id="4" creationId="{3C219073-6E3C-48E4-8C5F-D90415F076AF}"/>
          </ac:spMkLst>
        </pc:spChg>
        <pc:spChg chg="add mod">
          <ac:chgData name="전 혜경" userId="0662a05ba1d54893" providerId="LiveId" clId="{F30CFFE0-29EE-46C0-8673-4DFDA387BF2C}" dt="2021-08-05T04:54:28.766" v="56" actId="404"/>
          <ac:spMkLst>
            <pc:docMk/>
            <pc:sldMk cId="3809890689" sldId="256"/>
            <ac:spMk id="5" creationId="{CD5EA8E0-4B2B-4634-8642-F717C7A27915}"/>
          </ac:spMkLst>
        </pc:spChg>
        <pc:spChg chg="add mod">
          <ac:chgData name="전 혜경" userId="0662a05ba1d54893" providerId="LiveId" clId="{F30CFFE0-29EE-46C0-8673-4DFDA387BF2C}" dt="2021-08-20T09:16:20.580" v="3496" actId="20577"/>
          <ac:spMkLst>
            <pc:docMk/>
            <pc:sldMk cId="3809890689" sldId="256"/>
            <ac:spMk id="6" creationId="{948391FF-563F-45C7-9BB2-4A95B0277AE5}"/>
          </ac:spMkLst>
        </pc:spChg>
        <pc:spChg chg="add mod ord topLvl">
          <ac:chgData name="전 혜경" userId="0662a05ba1d54893" providerId="LiveId" clId="{F30CFFE0-29EE-46C0-8673-4DFDA387BF2C}" dt="2021-08-21T04:48:01.306" v="3606" actId="164"/>
          <ac:spMkLst>
            <pc:docMk/>
            <pc:sldMk cId="3809890689" sldId="256"/>
            <ac:spMk id="7" creationId="{CF04243C-4261-4048-9DB6-7977B296C92E}"/>
          </ac:spMkLst>
        </pc:spChg>
        <pc:spChg chg="mod">
          <ac:chgData name="전 혜경" userId="0662a05ba1d54893" providerId="LiveId" clId="{F30CFFE0-29EE-46C0-8673-4DFDA387BF2C}" dt="2021-08-21T04:44:39.390" v="3563"/>
          <ac:spMkLst>
            <pc:docMk/>
            <pc:sldMk cId="3809890689" sldId="256"/>
            <ac:spMk id="23" creationId="{52D70AAA-38DA-4FB8-8A52-8A882633DCAE}"/>
          </ac:spMkLst>
        </pc:spChg>
        <pc:spChg chg="mod">
          <ac:chgData name="전 혜경" userId="0662a05ba1d54893" providerId="LiveId" clId="{F30CFFE0-29EE-46C0-8673-4DFDA387BF2C}" dt="2021-08-21T04:44:39.390" v="3563"/>
          <ac:spMkLst>
            <pc:docMk/>
            <pc:sldMk cId="3809890689" sldId="256"/>
            <ac:spMk id="25" creationId="{06D44563-2FEA-4302-9710-3727DCA53B16}"/>
          </ac:spMkLst>
        </pc:spChg>
        <pc:spChg chg="mod">
          <ac:chgData name="전 혜경" userId="0662a05ba1d54893" providerId="LiveId" clId="{F30CFFE0-29EE-46C0-8673-4DFDA387BF2C}" dt="2021-08-21T04:44:39.390" v="3563"/>
          <ac:spMkLst>
            <pc:docMk/>
            <pc:sldMk cId="3809890689" sldId="256"/>
            <ac:spMk id="27" creationId="{902665A9-BDC3-4165-A87C-C889F3645A8D}"/>
          </ac:spMkLst>
        </pc:spChg>
        <pc:spChg chg="mod">
          <ac:chgData name="전 혜경" userId="0662a05ba1d54893" providerId="LiveId" clId="{F30CFFE0-29EE-46C0-8673-4DFDA387BF2C}" dt="2021-08-21T04:44:39.390" v="3563"/>
          <ac:spMkLst>
            <pc:docMk/>
            <pc:sldMk cId="3809890689" sldId="256"/>
            <ac:spMk id="29" creationId="{322B1D59-88AA-4547-ACCB-0B0984CD8352}"/>
          </ac:spMkLst>
        </pc:spChg>
        <pc:spChg chg="add del mod topLvl">
          <ac:chgData name="전 혜경" userId="0662a05ba1d54893" providerId="LiveId" clId="{F30CFFE0-29EE-46C0-8673-4DFDA387BF2C}" dt="2021-08-21T04:45:58.765" v="3580" actId="165"/>
          <ac:spMkLst>
            <pc:docMk/>
            <pc:sldMk cId="3809890689" sldId="256"/>
            <ac:spMk id="31" creationId="{666FCBD6-0CE4-47B0-BD4A-70B0DDEB4CDD}"/>
          </ac:spMkLst>
        </pc:spChg>
        <pc:spChg chg="mod">
          <ac:chgData name="전 혜경" userId="0662a05ba1d54893" providerId="LiveId" clId="{F30CFFE0-29EE-46C0-8673-4DFDA387BF2C}" dt="2021-08-21T04:45:58.765" v="3580" actId="165"/>
          <ac:spMkLst>
            <pc:docMk/>
            <pc:sldMk cId="3809890689" sldId="256"/>
            <ac:spMk id="36" creationId="{1EB2D12F-4730-4CA4-8BE0-CC7EA1CDA957}"/>
          </ac:spMkLst>
        </pc:spChg>
        <pc:spChg chg="mod">
          <ac:chgData name="전 혜경" userId="0662a05ba1d54893" providerId="LiveId" clId="{F30CFFE0-29EE-46C0-8673-4DFDA387BF2C}" dt="2021-08-21T04:45:58.765" v="3580" actId="165"/>
          <ac:spMkLst>
            <pc:docMk/>
            <pc:sldMk cId="3809890689" sldId="256"/>
            <ac:spMk id="38" creationId="{49DE577A-3C34-4689-89B0-1C7B51FB1329}"/>
          </ac:spMkLst>
        </pc:spChg>
        <pc:spChg chg="mod">
          <ac:chgData name="전 혜경" userId="0662a05ba1d54893" providerId="LiveId" clId="{F30CFFE0-29EE-46C0-8673-4DFDA387BF2C}" dt="2021-08-21T04:45:58.765" v="3580" actId="165"/>
          <ac:spMkLst>
            <pc:docMk/>
            <pc:sldMk cId="3809890689" sldId="256"/>
            <ac:spMk id="40" creationId="{DE31EC9B-22F4-40F2-AF46-0CDA0B611BC7}"/>
          </ac:spMkLst>
        </pc:spChg>
        <pc:spChg chg="mod">
          <ac:chgData name="전 혜경" userId="0662a05ba1d54893" providerId="LiveId" clId="{F30CFFE0-29EE-46C0-8673-4DFDA387BF2C}" dt="2021-08-21T04:45:58.765" v="3580" actId="165"/>
          <ac:spMkLst>
            <pc:docMk/>
            <pc:sldMk cId="3809890689" sldId="256"/>
            <ac:spMk id="42" creationId="{52BC511D-20AB-4F26-866A-6153625A7EE8}"/>
          </ac:spMkLst>
        </pc:spChg>
        <pc:spChg chg="mod">
          <ac:chgData name="전 혜경" userId="0662a05ba1d54893" providerId="LiveId" clId="{F30CFFE0-29EE-46C0-8673-4DFDA387BF2C}" dt="2021-08-21T04:46:36.580" v="3589"/>
          <ac:spMkLst>
            <pc:docMk/>
            <pc:sldMk cId="3809890689" sldId="256"/>
            <ac:spMk id="44" creationId="{80DD8E72-EEF0-4777-9545-7DC970B95912}"/>
          </ac:spMkLst>
        </pc:spChg>
        <pc:spChg chg="mod">
          <ac:chgData name="전 혜경" userId="0662a05ba1d54893" providerId="LiveId" clId="{F30CFFE0-29EE-46C0-8673-4DFDA387BF2C}" dt="2021-08-21T04:46:36.580" v="3589"/>
          <ac:spMkLst>
            <pc:docMk/>
            <pc:sldMk cId="3809890689" sldId="256"/>
            <ac:spMk id="49" creationId="{E6C46F0A-CCD4-4EF5-AD61-BB0DE965F618}"/>
          </ac:spMkLst>
        </pc:spChg>
        <pc:spChg chg="mod">
          <ac:chgData name="전 혜경" userId="0662a05ba1d54893" providerId="LiveId" clId="{F30CFFE0-29EE-46C0-8673-4DFDA387BF2C}" dt="2021-08-21T04:46:36.580" v="3589"/>
          <ac:spMkLst>
            <pc:docMk/>
            <pc:sldMk cId="3809890689" sldId="256"/>
            <ac:spMk id="51" creationId="{EAC8479C-86FE-4187-A12C-44FCB675DCF7}"/>
          </ac:spMkLst>
        </pc:spChg>
        <pc:spChg chg="mod">
          <ac:chgData name="전 혜경" userId="0662a05ba1d54893" providerId="LiveId" clId="{F30CFFE0-29EE-46C0-8673-4DFDA387BF2C}" dt="2021-08-21T04:46:36.580" v="3589"/>
          <ac:spMkLst>
            <pc:docMk/>
            <pc:sldMk cId="3809890689" sldId="256"/>
            <ac:spMk id="53" creationId="{628C6BAE-14F9-45E5-936E-7FC36FE12CF1}"/>
          </ac:spMkLst>
        </pc:spChg>
        <pc:spChg chg="mod">
          <ac:chgData name="전 혜경" userId="0662a05ba1d54893" providerId="LiveId" clId="{F30CFFE0-29EE-46C0-8673-4DFDA387BF2C}" dt="2021-08-21T04:46:36.580" v="3589"/>
          <ac:spMkLst>
            <pc:docMk/>
            <pc:sldMk cId="3809890689" sldId="256"/>
            <ac:spMk id="55" creationId="{9040F8E9-03A7-4E06-AB2D-17ED4D89DADC}"/>
          </ac:spMkLst>
        </pc:spChg>
        <pc:spChg chg="mod">
          <ac:chgData name="전 혜경" userId="0662a05ba1d54893" providerId="LiveId" clId="{F30CFFE0-29EE-46C0-8673-4DFDA387BF2C}" dt="2021-08-21T04:48:03.505" v="3607"/>
          <ac:spMkLst>
            <pc:docMk/>
            <pc:sldMk cId="3809890689" sldId="256"/>
            <ac:spMk id="59" creationId="{497903F9-C7ED-4C10-9692-CCCCC505D37F}"/>
          </ac:spMkLst>
        </pc:spChg>
        <pc:spChg chg="add mod ord">
          <ac:chgData name="전 혜경" userId="0662a05ba1d54893" providerId="LiveId" clId="{F30CFFE0-29EE-46C0-8673-4DFDA387BF2C}" dt="2021-08-21T16:33:07.037" v="4117" actId="167"/>
          <ac:spMkLst>
            <pc:docMk/>
            <pc:sldMk cId="3809890689" sldId="256"/>
            <ac:spMk id="68" creationId="{78FABD1B-FFF6-4899-8529-08355B3B9DA8}"/>
          </ac:spMkLst>
        </pc:spChg>
        <pc:grpChg chg="add mod topLvl">
          <ac:chgData name="전 혜경" userId="0662a05ba1d54893" providerId="LiveId" clId="{F30CFFE0-29EE-46C0-8673-4DFDA387BF2C}" dt="2021-08-21T04:48:01.306" v="3606" actId="164"/>
          <ac:grpSpMkLst>
            <pc:docMk/>
            <pc:sldMk cId="3809890689" sldId="256"/>
            <ac:grpSpMk id="9" creationId="{0AE75F3F-B9BE-44DE-A257-137B8A1258F7}"/>
          </ac:grpSpMkLst>
        </pc:grpChg>
        <pc:grpChg chg="add del mod">
          <ac:chgData name="전 혜경" userId="0662a05ba1d54893" providerId="LiveId" clId="{F30CFFE0-29EE-46C0-8673-4DFDA387BF2C}" dt="2021-08-21T04:47:47.907" v="3605" actId="165"/>
          <ac:grpSpMkLst>
            <pc:docMk/>
            <pc:sldMk cId="3809890689" sldId="256"/>
            <ac:grpSpMk id="18" creationId="{48501390-A8D4-4A0A-87E5-32AB60FC5DB3}"/>
          </ac:grpSpMkLst>
        </pc:grpChg>
        <pc:grpChg chg="add del mod">
          <ac:chgData name="전 혜경" userId="0662a05ba1d54893" providerId="LiveId" clId="{F30CFFE0-29EE-46C0-8673-4DFDA387BF2C}" dt="2021-08-21T04:44:44.012" v="3566"/>
          <ac:grpSpMkLst>
            <pc:docMk/>
            <pc:sldMk cId="3809890689" sldId="256"/>
            <ac:grpSpMk id="19" creationId="{80F4A047-FF08-4A25-A855-54E2B486C865}"/>
          </ac:grpSpMkLst>
        </pc:grpChg>
        <pc:grpChg chg="mod">
          <ac:chgData name="전 혜경" userId="0662a05ba1d54893" providerId="LiveId" clId="{F30CFFE0-29EE-46C0-8673-4DFDA387BF2C}" dt="2021-08-21T04:44:39.390" v="3563"/>
          <ac:grpSpMkLst>
            <pc:docMk/>
            <pc:sldMk cId="3809890689" sldId="256"/>
            <ac:grpSpMk id="20" creationId="{6CBD9531-D2BD-4FC6-8CF4-9C0A4D6935FB}"/>
          </ac:grpSpMkLst>
        </pc:grpChg>
        <pc:grpChg chg="mod">
          <ac:chgData name="전 혜경" userId="0662a05ba1d54893" providerId="LiveId" clId="{F30CFFE0-29EE-46C0-8673-4DFDA387BF2C}" dt="2021-08-21T04:44:39.390" v="3563"/>
          <ac:grpSpMkLst>
            <pc:docMk/>
            <pc:sldMk cId="3809890689" sldId="256"/>
            <ac:grpSpMk id="21" creationId="{3AC3906F-C68F-411E-8B35-84DB77574A96}"/>
          </ac:grpSpMkLst>
        </pc:grpChg>
        <pc:grpChg chg="add del mod">
          <ac:chgData name="전 혜경" userId="0662a05ba1d54893" providerId="LiveId" clId="{F30CFFE0-29EE-46C0-8673-4DFDA387BF2C}" dt="2021-08-21T04:45:59.425" v="3583"/>
          <ac:grpSpMkLst>
            <pc:docMk/>
            <pc:sldMk cId="3809890689" sldId="256"/>
            <ac:grpSpMk id="30" creationId="{B6368BDB-C539-46B2-A6F2-080CB4D5F8C6}"/>
          </ac:grpSpMkLst>
        </pc:grpChg>
        <pc:grpChg chg="mod topLvl">
          <ac:chgData name="전 혜경" userId="0662a05ba1d54893" providerId="LiveId" clId="{F30CFFE0-29EE-46C0-8673-4DFDA387BF2C}" dt="2021-08-21T04:45:58.765" v="3580" actId="165"/>
          <ac:grpSpMkLst>
            <pc:docMk/>
            <pc:sldMk cId="3809890689" sldId="256"/>
            <ac:grpSpMk id="32" creationId="{CCB2F66B-41A3-4F98-8AED-794716D8882D}"/>
          </ac:grpSpMkLst>
        </pc:grpChg>
        <pc:grpChg chg="mod">
          <ac:chgData name="전 혜경" userId="0662a05ba1d54893" providerId="LiveId" clId="{F30CFFE0-29EE-46C0-8673-4DFDA387BF2C}" dt="2021-08-21T04:45:58.765" v="3580" actId="165"/>
          <ac:grpSpMkLst>
            <pc:docMk/>
            <pc:sldMk cId="3809890689" sldId="256"/>
            <ac:grpSpMk id="33" creationId="{E0F8AC2B-477A-4145-AD4C-51D29F649506}"/>
          </ac:grpSpMkLst>
        </pc:grpChg>
        <pc:grpChg chg="mod">
          <ac:chgData name="전 혜경" userId="0662a05ba1d54893" providerId="LiveId" clId="{F30CFFE0-29EE-46C0-8673-4DFDA387BF2C}" dt="2021-08-21T04:45:58.765" v="3580" actId="165"/>
          <ac:grpSpMkLst>
            <pc:docMk/>
            <pc:sldMk cId="3809890689" sldId="256"/>
            <ac:grpSpMk id="34" creationId="{C9E7ED94-3D07-4796-84B5-F7E4F9019DEF}"/>
          </ac:grpSpMkLst>
        </pc:grpChg>
        <pc:grpChg chg="add del mod">
          <ac:chgData name="전 혜경" userId="0662a05ba1d54893" providerId="LiveId" clId="{F30CFFE0-29EE-46C0-8673-4DFDA387BF2C}" dt="2021-08-21T04:46:41.367" v="3592"/>
          <ac:grpSpMkLst>
            <pc:docMk/>
            <pc:sldMk cId="3809890689" sldId="256"/>
            <ac:grpSpMk id="43" creationId="{F119CB97-B1F0-4894-A6B8-0D09832F4D19}"/>
          </ac:grpSpMkLst>
        </pc:grpChg>
        <pc:grpChg chg="mod">
          <ac:chgData name="전 혜경" userId="0662a05ba1d54893" providerId="LiveId" clId="{F30CFFE0-29EE-46C0-8673-4DFDA387BF2C}" dt="2021-08-21T04:46:36.580" v="3589"/>
          <ac:grpSpMkLst>
            <pc:docMk/>
            <pc:sldMk cId="3809890689" sldId="256"/>
            <ac:grpSpMk id="45" creationId="{1CD5EBD6-98C7-417B-8E86-81665FB18C9A}"/>
          </ac:grpSpMkLst>
        </pc:grpChg>
        <pc:grpChg chg="mod">
          <ac:chgData name="전 혜경" userId="0662a05ba1d54893" providerId="LiveId" clId="{F30CFFE0-29EE-46C0-8673-4DFDA387BF2C}" dt="2021-08-21T04:46:36.580" v="3589"/>
          <ac:grpSpMkLst>
            <pc:docMk/>
            <pc:sldMk cId="3809890689" sldId="256"/>
            <ac:grpSpMk id="46" creationId="{60D095CB-9EF6-45F6-BE60-F652A68F7546}"/>
          </ac:grpSpMkLst>
        </pc:grpChg>
        <pc:grpChg chg="mod">
          <ac:chgData name="전 혜경" userId="0662a05ba1d54893" providerId="LiveId" clId="{F30CFFE0-29EE-46C0-8673-4DFDA387BF2C}" dt="2021-08-21T04:46:36.580" v="3589"/>
          <ac:grpSpMkLst>
            <pc:docMk/>
            <pc:sldMk cId="3809890689" sldId="256"/>
            <ac:grpSpMk id="47" creationId="{636E4A84-681D-4A8B-864C-0D3DB60C246F}"/>
          </ac:grpSpMkLst>
        </pc:grpChg>
        <pc:grpChg chg="add del mod">
          <ac:chgData name="전 혜경" userId="0662a05ba1d54893" providerId="LiveId" clId="{F30CFFE0-29EE-46C0-8673-4DFDA387BF2C}" dt="2021-08-21T04:48:08.762" v="3612" actId="478"/>
          <ac:grpSpMkLst>
            <pc:docMk/>
            <pc:sldMk cId="3809890689" sldId="256"/>
            <ac:grpSpMk id="57" creationId="{F61917B3-E252-4C3B-A3B9-2660FAA93AA4}"/>
          </ac:grpSpMkLst>
        </pc:grpChg>
        <pc:grpChg chg="add del mod">
          <ac:chgData name="전 혜경" userId="0662a05ba1d54893" providerId="LiveId" clId="{F30CFFE0-29EE-46C0-8673-4DFDA387BF2C}" dt="2021-08-21T04:48:06.881" v="3610"/>
          <ac:grpSpMkLst>
            <pc:docMk/>
            <pc:sldMk cId="3809890689" sldId="256"/>
            <ac:grpSpMk id="58" creationId="{34AD436C-13DF-49B6-8E5F-83CDD526CBEA}"/>
          </ac:grpSpMkLst>
        </pc:grpChg>
        <pc:grpChg chg="mod">
          <ac:chgData name="전 혜경" userId="0662a05ba1d54893" providerId="LiveId" clId="{F30CFFE0-29EE-46C0-8673-4DFDA387BF2C}" dt="2021-08-21T04:48:03.505" v="3607"/>
          <ac:grpSpMkLst>
            <pc:docMk/>
            <pc:sldMk cId="3809890689" sldId="256"/>
            <ac:grpSpMk id="60" creationId="{442934F7-B725-4A93-A1DC-3272DB8D99DA}"/>
          </ac:grpSpMkLst>
        </pc:grpChg>
        <pc:picChg chg="add mod">
          <ac:chgData name="전 혜경" userId="0662a05ba1d54893" providerId="LiveId" clId="{F30CFFE0-29EE-46C0-8673-4DFDA387BF2C}" dt="2021-08-21T04:47:04.393" v="3599" actId="1076"/>
          <ac:picMkLst>
            <pc:docMk/>
            <pc:sldMk cId="3809890689" sldId="256"/>
            <ac:picMk id="3" creationId="{D0E6FFA6-3A0A-400A-AB96-2B7E92B1FEE8}"/>
          </ac:picMkLst>
        </pc:picChg>
        <pc:picChg chg="add del mod">
          <ac:chgData name="전 혜경" userId="0662a05ba1d54893" providerId="LiveId" clId="{F30CFFE0-29EE-46C0-8673-4DFDA387BF2C}" dt="2021-08-05T04:51:17.529" v="28" actId="478"/>
          <ac:picMkLst>
            <pc:docMk/>
            <pc:sldMk cId="3809890689" sldId="256"/>
            <ac:picMk id="7" creationId="{A3F70B00-CED1-46C9-9E75-460740A0BF04}"/>
          </ac:picMkLst>
        </pc:picChg>
        <pc:picChg chg="add mod ord modCrop">
          <ac:chgData name="전 혜경" userId="0662a05ba1d54893" providerId="LiveId" clId="{F30CFFE0-29EE-46C0-8673-4DFDA387BF2C}" dt="2021-08-21T04:43:06.825" v="3544" actId="1076"/>
          <ac:picMkLst>
            <pc:docMk/>
            <pc:sldMk cId="3809890689" sldId="256"/>
            <ac:picMk id="8" creationId="{9C414EB4-C1DB-4703-97A1-F8FBE894D858}"/>
          </ac:picMkLst>
        </pc:picChg>
        <pc:picChg chg="add mod">
          <ac:chgData name="전 혜경" userId="0662a05ba1d54893" providerId="LiveId" clId="{F30CFFE0-29EE-46C0-8673-4DFDA387BF2C}" dt="2021-08-05T04:54:22.164" v="54" actId="1076"/>
          <ac:picMkLst>
            <pc:docMk/>
            <pc:sldMk cId="3809890689" sldId="256"/>
            <ac:picMk id="10" creationId="{28D2C142-9B6F-4C4C-B5E6-E15470F61A54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1" creationId="{57B32367-8DE8-4920-A530-1FDAED787CF6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3" creationId="{9F67C49D-F320-4121-AAE5-D5962C34378E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4" creationId="{FD56E03D-B6CC-4F0B-AC09-348F20254E10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5" creationId="{5AF66063-C238-4729-B485-7DEED806EF2A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6" creationId="{A7B0CF1F-257C-4080-AAC2-E6E4CCD768CE}"/>
          </ac:picMkLst>
        </pc:picChg>
        <pc:picChg chg="mod">
          <ac:chgData name="전 혜경" userId="0662a05ba1d54893" providerId="LiveId" clId="{F30CFFE0-29EE-46C0-8673-4DFDA387BF2C}" dt="2021-08-21T04:47:47.907" v="3605" actId="165"/>
          <ac:picMkLst>
            <pc:docMk/>
            <pc:sldMk cId="3809890689" sldId="256"/>
            <ac:picMk id="17" creationId="{37B5F8EE-0AE1-4DE0-BBE2-1E0C7F7916DC}"/>
          </ac:picMkLst>
        </pc:picChg>
        <pc:picChg chg="mod">
          <ac:chgData name="전 혜경" userId="0662a05ba1d54893" providerId="LiveId" clId="{F30CFFE0-29EE-46C0-8673-4DFDA387BF2C}" dt="2021-08-21T04:44:39.390" v="3563"/>
          <ac:picMkLst>
            <pc:docMk/>
            <pc:sldMk cId="3809890689" sldId="256"/>
            <ac:picMk id="22" creationId="{9C0520D5-31DA-410A-832A-E19CAFF5AC76}"/>
          </ac:picMkLst>
        </pc:picChg>
        <pc:picChg chg="mod">
          <ac:chgData name="전 혜경" userId="0662a05ba1d54893" providerId="LiveId" clId="{F30CFFE0-29EE-46C0-8673-4DFDA387BF2C}" dt="2021-08-21T04:44:39.390" v="3563"/>
          <ac:picMkLst>
            <pc:docMk/>
            <pc:sldMk cId="3809890689" sldId="256"/>
            <ac:picMk id="24" creationId="{DDDF2CC9-2C44-4BAB-9E0D-62901DEF6DC2}"/>
          </ac:picMkLst>
        </pc:picChg>
        <pc:picChg chg="mod">
          <ac:chgData name="전 혜경" userId="0662a05ba1d54893" providerId="LiveId" clId="{F30CFFE0-29EE-46C0-8673-4DFDA387BF2C}" dt="2021-08-21T04:44:39.390" v="3563"/>
          <ac:picMkLst>
            <pc:docMk/>
            <pc:sldMk cId="3809890689" sldId="256"/>
            <ac:picMk id="26" creationId="{063FE9DA-54B9-4206-ACBE-EF1FAF17DB14}"/>
          </ac:picMkLst>
        </pc:picChg>
        <pc:picChg chg="mod">
          <ac:chgData name="전 혜경" userId="0662a05ba1d54893" providerId="LiveId" clId="{F30CFFE0-29EE-46C0-8673-4DFDA387BF2C}" dt="2021-08-21T04:44:39.390" v="3563"/>
          <ac:picMkLst>
            <pc:docMk/>
            <pc:sldMk cId="3809890689" sldId="256"/>
            <ac:picMk id="28" creationId="{CBA7FA0A-6A99-49E2-8300-F1683C6C3359}"/>
          </ac:picMkLst>
        </pc:picChg>
        <pc:picChg chg="mod">
          <ac:chgData name="전 혜경" userId="0662a05ba1d54893" providerId="LiveId" clId="{F30CFFE0-29EE-46C0-8673-4DFDA387BF2C}" dt="2021-08-21T04:45:58.765" v="3580" actId="165"/>
          <ac:picMkLst>
            <pc:docMk/>
            <pc:sldMk cId="3809890689" sldId="256"/>
            <ac:picMk id="35" creationId="{8D9FBC6D-9202-44D5-BDBC-8D7AD5AD9217}"/>
          </ac:picMkLst>
        </pc:picChg>
        <pc:picChg chg="mod">
          <ac:chgData name="전 혜경" userId="0662a05ba1d54893" providerId="LiveId" clId="{F30CFFE0-29EE-46C0-8673-4DFDA387BF2C}" dt="2021-08-21T04:45:58.765" v="3580" actId="165"/>
          <ac:picMkLst>
            <pc:docMk/>
            <pc:sldMk cId="3809890689" sldId="256"/>
            <ac:picMk id="37" creationId="{67D2C57F-EB15-420E-B3AA-0E6236925F98}"/>
          </ac:picMkLst>
        </pc:picChg>
        <pc:picChg chg="mod">
          <ac:chgData name="전 혜경" userId="0662a05ba1d54893" providerId="LiveId" clId="{F30CFFE0-29EE-46C0-8673-4DFDA387BF2C}" dt="2021-08-21T04:45:58.765" v="3580" actId="165"/>
          <ac:picMkLst>
            <pc:docMk/>
            <pc:sldMk cId="3809890689" sldId="256"/>
            <ac:picMk id="39" creationId="{F9D8BACD-2549-4736-BF15-0E9B54167498}"/>
          </ac:picMkLst>
        </pc:picChg>
        <pc:picChg chg="mod">
          <ac:chgData name="전 혜경" userId="0662a05ba1d54893" providerId="LiveId" clId="{F30CFFE0-29EE-46C0-8673-4DFDA387BF2C}" dt="2021-08-21T04:45:58.765" v="3580" actId="165"/>
          <ac:picMkLst>
            <pc:docMk/>
            <pc:sldMk cId="3809890689" sldId="256"/>
            <ac:picMk id="41" creationId="{93DEC356-8DEE-4ED4-ABE2-2521AC4401B8}"/>
          </ac:picMkLst>
        </pc:picChg>
        <pc:picChg chg="mod">
          <ac:chgData name="전 혜경" userId="0662a05ba1d54893" providerId="LiveId" clId="{F30CFFE0-29EE-46C0-8673-4DFDA387BF2C}" dt="2021-08-21T04:46:36.580" v="3589"/>
          <ac:picMkLst>
            <pc:docMk/>
            <pc:sldMk cId="3809890689" sldId="256"/>
            <ac:picMk id="48" creationId="{4CF91D59-7EC8-4028-A794-2A05111C2904}"/>
          </ac:picMkLst>
        </pc:picChg>
        <pc:picChg chg="mod">
          <ac:chgData name="전 혜경" userId="0662a05ba1d54893" providerId="LiveId" clId="{F30CFFE0-29EE-46C0-8673-4DFDA387BF2C}" dt="2021-08-21T04:46:36.580" v="3589"/>
          <ac:picMkLst>
            <pc:docMk/>
            <pc:sldMk cId="3809890689" sldId="256"/>
            <ac:picMk id="50" creationId="{2E0C7570-5467-49B6-BDD0-5A9198B4C37F}"/>
          </ac:picMkLst>
        </pc:picChg>
        <pc:picChg chg="mod">
          <ac:chgData name="전 혜경" userId="0662a05ba1d54893" providerId="LiveId" clId="{F30CFFE0-29EE-46C0-8673-4DFDA387BF2C}" dt="2021-08-21T04:46:36.580" v="3589"/>
          <ac:picMkLst>
            <pc:docMk/>
            <pc:sldMk cId="3809890689" sldId="256"/>
            <ac:picMk id="52" creationId="{C1385E91-A633-4C12-B236-061B0C9C802C}"/>
          </ac:picMkLst>
        </pc:picChg>
        <pc:picChg chg="mod">
          <ac:chgData name="전 혜경" userId="0662a05ba1d54893" providerId="LiveId" clId="{F30CFFE0-29EE-46C0-8673-4DFDA387BF2C}" dt="2021-08-21T04:46:36.580" v="3589"/>
          <ac:picMkLst>
            <pc:docMk/>
            <pc:sldMk cId="3809890689" sldId="256"/>
            <ac:picMk id="54" creationId="{CA9B017B-3C23-400B-B1D0-911EE19C2EAF}"/>
          </ac:picMkLst>
        </pc:picChg>
        <pc:picChg chg="add mod ord">
          <ac:chgData name="전 혜경" userId="0662a05ba1d54893" providerId="LiveId" clId="{F30CFFE0-29EE-46C0-8673-4DFDA387BF2C}" dt="2021-08-21T04:48:27.986" v="3617" actId="166"/>
          <ac:picMkLst>
            <pc:docMk/>
            <pc:sldMk cId="3809890689" sldId="256"/>
            <ac:picMk id="56" creationId="{44F3187B-36FD-4D3F-8B4B-297257BD7DF2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1" creationId="{6F173A97-3AE3-479F-983B-C86CAAFB5E72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2" creationId="{4EC4C0C8-B5DF-4681-A4B9-DE1F1B12F77B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3" creationId="{5EC3E883-3F82-4D83-A2F9-6408E9156D9C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4" creationId="{AB8E7CEB-8885-449C-AA04-58CC389A95A1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5" creationId="{DD28BA9C-27E6-45EF-80D2-D1B491F52CDE}"/>
          </ac:picMkLst>
        </pc:picChg>
        <pc:picChg chg="mod">
          <ac:chgData name="전 혜경" userId="0662a05ba1d54893" providerId="LiveId" clId="{F30CFFE0-29EE-46C0-8673-4DFDA387BF2C}" dt="2021-08-21T04:48:03.505" v="3607"/>
          <ac:picMkLst>
            <pc:docMk/>
            <pc:sldMk cId="3809890689" sldId="256"/>
            <ac:picMk id="66" creationId="{F4FFCD61-687D-45A3-BC94-4CF5926790B3}"/>
          </ac:picMkLst>
        </pc:picChg>
        <pc:picChg chg="add mod">
          <ac:chgData name="전 혜경" userId="0662a05ba1d54893" providerId="LiveId" clId="{F30CFFE0-29EE-46C0-8673-4DFDA387BF2C}" dt="2021-08-21T04:48:17.566" v="3615" actId="1076"/>
          <ac:picMkLst>
            <pc:docMk/>
            <pc:sldMk cId="3809890689" sldId="256"/>
            <ac:picMk id="67" creationId="{AE24FA5B-6614-4D09-AD87-6C26669C943B}"/>
          </ac:picMkLst>
        </pc:picChg>
        <pc:cxnChg chg="add mod">
          <ac:chgData name="전 혜경" userId="0662a05ba1d54893" providerId="LiveId" clId="{F30CFFE0-29EE-46C0-8673-4DFDA387BF2C}" dt="2021-08-21T04:43:06.825" v="3544" actId="1076"/>
          <ac:cxnSpMkLst>
            <pc:docMk/>
            <pc:sldMk cId="3809890689" sldId="256"/>
            <ac:cxnSpMk id="12" creationId="{03C11FF2-E87B-41B1-878E-2E2D85A15DCB}"/>
          </ac:cxnSpMkLst>
        </pc:cxnChg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596395682" sldId="25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88463109" sldId="26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770993871" sldId="264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251683108" sldId="265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802400871" sldId="266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389392369" sldId="267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409464292" sldId="268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575940083" sldId="26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907572914" sldId="270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912796450" sldId="271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772140922" sldId="272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835061438" sldId="27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262534552" sldId="274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830755010" sldId="275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736533901" sldId="276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867854480" sldId="277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147849517" sldId="278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315793624" sldId="27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480443954" sldId="280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246450852" sldId="281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659766433" sldId="282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02377847" sldId="28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68836844" sldId="284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142431828" sldId="285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425505647" sldId="286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547443183" sldId="287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369765256" sldId="288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084997267" sldId="28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867368739" sldId="290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506155349" sldId="291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831214386" sldId="292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9140548" sldId="29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711783479" sldId="294"/>
        </pc:sldMkLst>
      </pc:sldChg>
      <pc:sldChg chg="modSp mod">
        <pc:chgData name="전 혜경" userId="0662a05ba1d54893" providerId="LiveId" clId="{F30CFFE0-29EE-46C0-8673-4DFDA387BF2C}" dt="2021-08-20T09:18:13.568" v="3533" actId="20577"/>
        <pc:sldMkLst>
          <pc:docMk/>
          <pc:sldMk cId="2965465936" sldId="295"/>
        </pc:sldMkLst>
        <pc:spChg chg="mod">
          <ac:chgData name="전 혜경" userId="0662a05ba1d54893" providerId="LiveId" clId="{F30CFFE0-29EE-46C0-8673-4DFDA387BF2C}" dt="2021-08-20T09:18:13.568" v="3533" actId="20577"/>
          <ac:spMkLst>
            <pc:docMk/>
            <pc:sldMk cId="2965465936" sldId="295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18T05:55:41.702" v="2491" actId="20577"/>
          <ac:spMkLst>
            <pc:docMk/>
            <pc:sldMk cId="2965465936" sldId="295"/>
            <ac:spMk id="6" creationId="{00000000-0000-0000-0000-000000000000}"/>
          </ac:spMkLst>
        </pc:spChg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188256249" sldId="296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552062190" sldId="297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415155205" sldId="298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312253884" sldId="300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84393713" sldId="301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155037916" sldId="302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717108911" sldId="30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441994906" sldId="304"/>
        </pc:sldMkLst>
      </pc:sldChg>
      <pc:sldChg chg="addSp delSp modSp add del mod modClrScheme chgLayout">
        <pc:chgData name="전 혜경" userId="0662a05ba1d54893" providerId="LiveId" clId="{F30CFFE0-29EE-46C0-8673-4DFDA387BF2C}" dt="2021-08-19T12:59:31.903" v="3408" actId="47"/>
        <pc:sldMkLst>
          <pc:docMk/>
          <pc:sldMk cId="3887447778" sldId="305"/>
        </pc:sldMkLst>
        <pc:spChg chg="add del mod ord">
          <ac:chgData name="전 혜경" userId="0662a05ba1d54893" providerId="LiveId" clId="{F30CFFE0-29EE-46C0-8673-4DFDA387BF2C}" dt="2021-08-05T06:07:39.153" v="1143" actId="478"/>
          <ac:spMkLst>
            <pc:docMk/>
            <pc:sldMk cId="3887447778" sldId="305"/>
            <ac:spMk id="2" creationId="{775F4370-3FE8-4706-A25B-164B43E24AE9}"/>
          </ac:spMkLst>
        </pc:spChg>
        <pc:spChg chg="add del mod ord">
          <ac:chgData name="전 혜경" userId="0662a05ba1d54893" providerId="LiveId" clId="{F30CFFE0-29EE-46C0-8673-4DFDA387BF2C}" dt="2021-08-05T06:07:42.597" v="1144" actId="478"/>
          <ac:spMkLst>
            <pc:docMk/>
            <pc:sldMk cId="3887447778" sldId="305"/>
            <ac:spMk id="4" creationId="{C8E5A1BE-3089-4A0B-ADBD-69B91CA94F3E}"/>
          </ac:spMkLst>
        </pc:spChg>
        <pc:spChg chg="mod">
          <ac:chgData name="전 혜경" userId="0662a05ba1d54893" providerId="LiveId" clId="{F30CFFE0-29EE-46C0-8673-4DFDA387BF2C}" dt="2021-08-05T06:10:18.402" v="1160" actId="404"/>
          <ac:spMkLst>
            <pc:docMk/>
            <pc:sldMk cId="3887447778" sldId="305"/>
            <ac:spMk id="6" creationId="{00000000-0000-0000-0000-000000000000}"/>
          </ac:spMkLst>
        </pc:spChg>
        <pc:grpChg chg="del">
          <ac:chgData name="전 혜경" userId="0662a05ba1d54893" providerId="LiveId" clId="{F30CFFE0-29EE-46C0-8673-4DFDA387BF2C}" dt="2021-08-19T12:46:55.606" v="3029" actId="21"/>
          <ac:grpSpMkLst>
            <pc:docMk/>
            <pc:sldMk cId="3887447778" sldId="305"/>
            <ac:grpSpMk id="12" creationId="{00000000-0000-0000-0000-000000000000}"/>
          </ac:grpSpMkLst>
        </pc:grpChg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438435767" sldId="306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089176944" sldId="308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463998199" sldId="30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436683216" sldId="310"/>
        </pc:sldMkLst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3745013541" sldId="310"/>
        </pc:sldMkLst>
        <pc:spChg chg="mod ord">
          <ac:chgData name="전 혜경" userId="0662a05ba1d54893" providerId="LiveId" clId="{F30CFFE0-29EE-46C0-8673-4DFDA387BF2C}" dt="2021-08-08T12:56:13.865" v="1587" actId="27636"/>
          <ac:spMkLst>
            <pc:docMk/>
            <pc:sldMk cId="3745013541" sldId="310"/>
            <ac:spMk id="2" creationId="{4A0E19A9-F3F7-43BF-94E0-B2A648FB2744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3745013541" sldId="310"/>
            <ac:spMk id="5" creationId="{9F2A53EC-45BD-4C27-B8BE-07C6D901E9E8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771318524" sldId="311"/>
        </pc:sldMkLst>
        <pc:spChg chg="mod ord">
          <ac:chgData name="전 혜경" userId="0662a05ba1d54893" providerId="LiveId" clId="{F30CFFE0-29EE-46C0-8673-4DFDA387BF2C}" dt="2021-08-08T12:56:13.872" v="1589" actId="27636"/>
          <ac:spMkLst>
            <pc:docMk/>
            <pc:sldMk cId="2771318524" sldId="311"/>
            <ac:spMk id="3" creationId="{D0694360-8399-40D8-98B2-B65A55F28712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771318524" sldId="311"/>
            <ac:spMk id="5" creationId="{E718B1E8-A5AE-497D-B56C-AF954CAA7D4F}"/>
          </ac:spMkLst>
        </pc:spChg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1797640219" sldId="312"/>
        </pc:sldMkLst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4203980890" sldId="312"/>
        </pc:sldMkLst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4203980890" sldId="312"/>
            <ac:spMk id="3" creationId="{0636D67A-C0DB-40A7-85CA-FA2A41667012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4203980890" sldId="312"/>
            <ac:spMk id="4" creationId="{98532A12-E185-420F-A28C-80BE8EBAE1BE}"/>
          </ac:spMkLst>
        </pc:spChg>
      </pc:sldChg>
      <pc:sldChg chg="del">
        <pc:chgData name="전 혜경" userId="0662a05ba1d54893" providerId="LiveId" clId="{F30CFFE0-29EE-46C0-8673-4DFDA387BF2C}" dt="2021-08-05T06:17:13.774" v="1256" actId="47"/>
        <pc:sldMkLst>
          <pc:docMk/>
          <pc:sldMk cId="253732590" sldId="313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2122852932" sldId="314"/>
        </pc:sldMkLst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928672237" sldId="314"/>
        </pc:sldMkLst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2928672237" sldId="314"/>
            <ac:spMk id="3" creationId="{36D1B4CC-31A7-4F12-A07A-DE859CF4AC6E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928672237" sldId="314"/>
            <ac:spMk id="4" creationId="{39F152E2-3EA7-41B6-8B5E-2D668AE5AD85}"/>
          </ac:spMkLst>
        </pc:spChg>
      </pc:sldChg>
      <pc:sldChg chg="addSp delSp modSp add mod modClrScheme modAnim chgLayout">
        <pc:chgData name="전 혜경" userId="0662a05ba1d54893" providerId="LiveId" clId="{F30CFFE0-29EE-46C0-8673-4DFDA387BF2C}" dt="2021-08-08T13:15:34.616" v="1803"/>
        <pc:sldMkLst>
          <pc:docMk/>
          <pc:sldMk cId="2263614861" sldId="315"/>
        </pc:sldMkLst>
        <pc:spChg chg="mod">
          <ac:chgData name="전 혜경" userId="0662a05ba1d54893" providerId="LiveId" clId="{F30CFFE0-29EE-46C0-8673-4DFDA387BF2C}" dt="2021-08-08T13:15:34.616" v="1803"/>
          <ac:spMkLst>
            <pc:docMk/>
            <pc:sldMk cId="2263614861" sldId="315"/>
            <ac:spMk id="3" creationId="{19E027C8-DB3F-4E6E-A6FD-34BF15101343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4" creationId="{FA79A5A2-C18C-49B3-847E-D7F6E3AFCC1C}"/>
          </ac:spMkLst>
        </pc:spChg>
        <pc:spChg chg="add del mod ord">
          <ac:chgData name="전 혜경" userId="0662a05ba1d54893" providerId="LiveId" clId="{F30CFFE0-29EE-46C0-8673-4DFDA387BF2C}" dt="2021-08-05T06:08:06.209" v="1148" actId="478"/>
          <ac:spMkLst>
            <pc:docMk/>
            <pc:sldMk cId="2263614861" sldId="315"/>
            <ac:spMk id="5" creationId="{B078F072-6D00-4069-BBB0-C32DF50B7FDF}"/>
          </ac:spMkLst>
        </pc:spChg>
        <pc:spChg chg="mod">
          <ac:chgData name="전 혜경" userId="0662a05ba1d54893" providerId="LiveId" clId="{F30CFFE0-29EE-46C0-8673-4DFDA387BF2C}" dt="2021-08-05T06:10:39.649" v="1168" actId="1076"/>
          <ac:spMkLst>
            <pc:docMk/>
            <pc:sldMk cId="2263614861" sldId="315"/>
            <ac:spMk id="6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5T06:08:08.842" v="1149" actId="478"/>
          <ac:spMkLst>
            <pc:docMk/>
            <pc:sldMk cId="2263614861" sldId="315"/>
            <ac:spMk id="7" creationId="{26B1BCCC-800B-4183-9B6D-EC5EA4CD8078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8" creationId="{DCA2CE5F-58AB-4C0E-AB6D-7840D1648817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9" creationId="{EB712C30-D58B-4A81-84AF-2AAB1D056F78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10" creationId="{16C51C47-1C13-44B1-9AE9-E7827D756C7A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11" creationId="{EF56C224-D645-496A-99EB-13D07C459AF6}"/>
          </ac:spMkLst>
        </pc:spChg>
        <pc:spChg chg="mod">
          <ac:chgData name="전 혜경" userId="0662a05ba1d54893" providerId="LiveId" clId="{F30CFFE0-29EE-46C0-8673-4DFDA387BF2C}" dt="2021-08-05T06:09:41.676" v="1154" actId="164"/>
          <ac:spMkLst>
            <pc:docMk/>
            <pc:sldMk cId="2263614861" sldId="315"/>
            <ac:spMk id="12" creationId="{3007962F-05DB-46A9-A672-801F58EE9FCE}"/>
          </ac:spMkLst>
        </pc:spChg>
        <pc:grpChg chg="add mod">
          <ac:chgData name="전 혜경" userId="0662a05ba1d54893" providerId="LiveId" clId="{F30CFFE0-29EE-46C0-8673-4DFDA387BF2C}" dt="2021-08-05T06:09:56.681" v="1157" actId="1076"/>
          <ac:grpSpMkLst>
            <pc:docMk/>
            <pc:sldMk cId="2263614861" sldId="315"/>
            <ac:grpSpMk id="13" creationId="{FFF771AD-A8E7-4FAA-A5B7-819489997993}"/>
          </ac:grpSpMkLst>
        </pc:grpChg>
      </pc:sldChg>
      <pc:sldChg chg="del">
        <pc:chgData name="전 혜경" userId="0662a05ba1d54893" providerId="LiveId" clId="{F30CFFE0-29EE-46C0-8673-4DFDA387BF2C}" dt="2021-08-05T05:33:58.996" v="922" actId="47"/>
        <pc:sldMkLst>
          <pc:docMk/>
          <pc:sldMk cId="0" sldId="316"/>
        </pc:sldMkLst>
      </pc:sldChg>
      <pc:sldChg chg="del">
        <pc:chgData name="전 혜경" userId="0662a05ba1d54893" providerId="LiveId" clId="{F30CFFE0-29EE-46C0-8673-4DFDA387BF2C}" dt="2021-08-05T06:15:14.051" v="1252" actId="47"/>
        <pc:sldMkLst>
          <pc:docMk/>
          <pc:sldMk cId="1441584348" sldId="317"/>
        </pc:sldMkLst>
      </pc:sldChg>
      <pc:sldChg chg="del">
        <pc:chgData name="전 혜경" userId="0662a05ba1d54893" providerId="LiveId" clId="{F30CFFE0-29EE-46C0-8673-4DFDA387BF2C}" dt="2021-08-05T06:15:20.331" v="1253" actId="2696"/>
        <pc:sldMkLst>
          <pc:docMk/>
          <pc:sldMk cId="469402824" sldId="318"/>
        </pc:sldMkLst>
      </pc:sldChg>
      <pc:sldChg chg="modSp add del mod">
        <pc:chgData name="전 혜경" userId="0662a05ba1d54893" providerId="LiveId" clId="{F30CFFE0-29EE-46C0-8673-4DFDA387BF2C}" dt="2021-08-11T14:08:49.725" v="2476" actId="47"/>
        <pc:sldMkLst>
          <pc:docMk/>
          <pc:sldMk cId="1849962851" sldId="318"/>
        </pc:sldMkLst>
        <pc:graphicFrameChg chg="mod modGraphic">
          <ac:chgData name="전 혜경" userId="0662a05ba1d54893" providerId="LiveId" clId="{F30CFFE0-29EE-46C0-8673-4DFDA387BF2C}" dt="2021-08-11T14:07:41.262" v="2475" actId="6549"/>
          <ac:graphicFrameMkLst>
            <pc:docMk/>
            <pc:sldMk cId="1849962851" sldId="318"/>
            <ac:graphicFrameMk id="2" creationId="{0837B3CB-66B9-4C6F-80E6-F7883BFDEE2B}"/>
          </ac:graphicFrameMkLst>
        </pc:graphicFrameChg>
      </pc:sldChg>
      <pc:sldChg chg="add del">
        <pc:chgData name="전 혜경" userId="0662a05ba1d54893" providerId="LiveId" clId="{F30CFFE0-29EE-46C0-8673-4DFDA387BF2C}" dt="2021-08-11T14:08:50.658" v="2477" actId="47"/>
        <pc:sldMkLst>
          <pc:docMk/>
          <pc:sldMk cId="859224911" sldId="319"/>
        </pc:sldMkLst>
      </pc:sldChg>
      <pc:sldChg chg="del">
        <pc:chgData name="전 혜경" userId="0662a05ba1d54893" providerId="LiveId" clId="{F30CFFE0-29EE-46C0-8673-4DFDA387BF2C}" dt="2021-08-05T06:15:20.331" v="1253" actId="2696"/>
        <pc:sldMkLst>
          <pc:docMk/>
          <pc:sldMk cId="1756513745" sldId="319"/>
        </pc:sldMkLst>
      </pc:sldChg>
      <pc:sldChg chg="del">
        <pc:chgData name="전 혜경" userId="0662a05ba1d54893" providerId="LiveId" clId="{F30CFFE0-29EE-46C0-8673-4DFDA387BF2C}" dt="2021-08-05T06:17:01.805" v="1255" actId="47"/>
        <pc:sldMkLst>
          <pc:docMk/>
          <pc:sldMk cId="369591054" sldId="320"/>
        </pc:sldMkLst>
      </pc:sldChg>
      <pc:sldChg chg="del">
        <pc:chgData name="전 혜경" userId="0662a05ba1d54893" providerId="LiveId" clId="{F30CFFE0-29EE-46C0-8673-4DFDA387BF2C}" dt="2021-08-05T06:17:13.774" v="1256" actId="47"/>
        <pc:sldMkLst>
          <pc:docMk/>
          <pc:sldMk cId="3529056646" sldId="321"/>
        </pc:sldMkLst>
      </pc:sldChg>
      <pc:sldChg chg="del">
        <pc:chgData name="전 혜경" userId="0662a05ba1d54893" providerId="LiveId" clId="{F30CFFE0-29EE-46C0-8673-4DFDA387BF2C}" dt="2021-08-05T06:17:13.774" v="1256" actId="47"/>
        <pc:sldMkLst>
          <pc:docMk/>
          <pc:sldMk cId="3848255844" sldId="322"/>
        </pc:sldMkLst>
      </pc:sldChg>
      <pc:sldChg chg="del">
        <pc:chgData name="전 혜경" userId="0662a05ba1d54893" providerId="LiveId" clId="{F30CFFE0-29EE-46C0-8673-4DFDA387BF2C}" dt="2021-08-05T06:17:13.774" v="1256" actId="47"/>
        <pc:sldMkLst>
          <pc:docMk/>
          <pc:sldMk cId="3686562951" sldId="323"/>
        </pc:sldMkLst>
      </pc:sldChg>
      <pc:sldChg chg="addSp delSp modSp add del mod modClrScheme chgLayout">
        <pc:chgData name="전 혜경" userId="0662a05ba1d54893" providerId="LiveId" clId="{F30CFFE0-29EE-46C0-8673-4DFDA387BF2C}" dt="2021-08-05T05:06:03.327" v="272" actId="47"/>
        <pc:sldMkLst>
          <pc:docMk/>
          <pc:sldMk cId="1826525718" sldId="324"/>
        </pc:sldMkLst>
        <pc:spChg chg="mod ord">
          <ac:chgData name="전 혜경" userId="0662a05ba1d54893" providerId="LiveId" clId="{F30CFFE0-29EE-46C0-8673-4DFDA387BF2C}" dt="2021-08-05T05:04:07.360" v="180" actId="1076"/>
          <ac:spMkLst>
            <pc:docMk/>
            <pc:sldMk cId="1826525718" sldId="324"/>
            <ac:spMk id="2" creationId="{2E277624-135C-485D-BFF4-9FDDCDFD41EB}"/>
          </ac:spMkLst>
        </pc:spChg>
        <pc:spChg chg="mod">
          <ac:chgData name="전 혜경" userId="0662a05ba1d54893" providerId="LiveId" clId="{F30CFFE0-29EE-46C0-8673-4DFDA387BF2C}" dt="2021-08-05T05:05:30.088" v="270" actId="20577"/>
          <ac:spMkLst>
            <pc:docMk/>
            <pc:sldMk cId="1826525718" sldId="324"/>
            <ac:spMk id="4" creationId="{CD9BEB47-8F48-4078-AA13-042A4C9842A4}"/>
          </ac:spMkLst>
        </pc:spChg>
        <pc:spChg chg="add del mod ord">
          <ac:chgData name="전 혜경" userId="0662a05ba1d54893" providerId="LiveId" clId="{F30CFFE0-29EE-46C0-8673-4DFDA387BF2C}" dt="2021-08-05T05:02:33.199" v="174" actId="478"/>
          <ac:spMkLst>
            <pc:docMk/>
            <pc:sldMk cId="1826525718" sldId="324"/>
            <ac:spMk id="8" creationId="{455A94CD-72A6-4B32-9689-9FA5C7BD3FDD}"/>
          </ac:spMkLst>
        </pc:spChg>
        <pc:picChg chg="del mod">
          <ac:chgData name="전 혜경" userId="0662a05ba1d54893" providerId="LiveId" clId="{F30CFFE0-29EE-46C0-8673-4DFDA387BF2C}" dt="2021-08-05T05:03:54.863" v="177" actId="478"/>
          <ac:picMkLst>
            <pc:docMk/>
            <pc:sldMk cId="1826525718" sldId="324"/>
            <ac:picMk id="3" creationId="{C270314E-198B-4EA7-AD83-ED7B36ED64EC}"/>
          </ac:picMkLst>
        </pc:picChg>
        <pc:picChg chg="mod">
          <ac:chgData name="전 혜경" userId="0662a05ba1d54893" providerId="LiveId" clId="{F30CFFE0-29EE-46C0-8673-4DFDA387BF2C}" dt="2021-08-05T05:02:43.569" v="176" actId="1076"/>
          <ac:picMkLst>
            <pc:docMk/>
            <pc:sldMk cId="1826525718" sldId="324"/>
            <ac:picMk id="5" creationId="{E56EF700-0DED-4FEC-ADB2-EDFB9520B6A9}"/>
          </ac:picMkLst>
        </pc:picChg>
        <pc:picChg chg="mod">
          <ac:chgData name="전 혜경" userId="0662a05ba1d54893" providerId="LiveId" clId="{F30CFFE0-29EE-46C0-8673-4DFDA387BF2C}" dt="2021-08-05T05:02:43.569" v="176" actId="1076"/>
          <ac:picMkLst>
            <pc:docMk/>
            <pc:sldMk cId="1826525718" sldId="324"/>
            <ac:picMk id="6" creationId="{35C5E5AC-FBAD-4A94-8B52-98F0056DF24D}"/>
          </ac:picMkLst>
        </pc:picChg>
        <pc:picChg chg="mod">
          <ac:chgData name="전 혜경" userId="0662a05ba1d54893" providerId="LiveId" clId="{F30CFFE0-29EE-46C0-8673-4DFDA387BF2C}" dt="2021-08-05T05:02:43.569" v="176" actId="1076"/>
          <ac:picMkLst>
            <pc:docMk/>
            <pc:sldMk cId="1826525718" sldId="324"/>
            <ac:picMk id="7" creationId="{DB885253-09BF-4288-B224-B00C8E43F4A3}"/>
          </ac:picMkLst>
        </pc:picChg>
      </pc:sldChg>
      <pc:sldChg chg="add">
        <pc:chgData name="전 혜경" userId="0662a05ba1d54893" providerId="LiveId" clId="{F30CFFE0-29EE-46C0-8673-4DFDA387BF2C}" dt="2021-08-19T13:16:27.279" v="3485"/>
        <pc:sldMkLst>
          <pc:docMk/>
          <pc:sldMk cId="206014802" sldId="364"/>
        </pc:sldMkLst>
      </pc:sldChg>
      <pc:sldChg chg="modSp add del mod chgLayout">
        <pc:chgData name="전 혜경" userId="0662a05ba1d54893" providerId="LiveId" clId="{F30CFFE0-29EE-46C0-8673-4DFDA387BF2C}" dt="2021-08-19T13:16:18.193" v="3484" actId="2696"/>
        <pc:sldMkLst>
          <pc:docMk/>
          <pc:sldMk cId="649812669" sldId="364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649812669" sldId="364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649812669" sldId="364"/>
            <ac:spMk id="5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6T03:36:04.048" v="4879"/>
        <pc:sldMkLst>
          <pc:docMk/>
          <pc:sldMk cId="1111377693" sldId="367"/>
        </pc:sldMkLst>
      </pc:sldChg>
      <pc:sldChg chg="addSp delSp modSp add del mod ord chgLayout">
        <pc:chgData name="전 혜경" userId="0662a05ba1d54893" providerId="LiveId" clId="{F30CFFE0-29EE-46C0-8673-4DFDA387BF2C}" dt="2021-08-26T03:35:51.617" v="4878" actId="2696"/>
        <pc:sldMkLst>
          <pc:docMk/>
          <pc:sldMk cId="3275916304" sldId="367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275916304" sldId="367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08:40.054" v="1726" actId="478"/>
          <ac:spMkLst>
            <pc:docMk/>
            <pc:sldMk cId="3275916304" sldId="367"/>
            <ac:spMk id="3" creationId="{E9DA6DE2-0680-44B4-B8CF-5BDDD00AA13B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275916304" sldId="367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44.174" v="1727" actId="1076"/>
          <ac:spMkLst>
            <pc:docMk/>
            <pc:sldMk cId="3275916304" sldId="367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44.174" v="1727" actId="1076"/>
          <ac:spMkLst>
            <pc:docMk/>
            <pc:sldMk cId="3275916304" sldId="367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44.174" v="1727" actId="1076"/>
          <ac:spMkLst>
            <pc:docMk/>
            <pc:sldMk cId="3275916304" sldId="367"/>
            <ac:spMk id="8" creationId="{00000000-0000-0000-0000-000000000000}"/>
          </ac:spMkLst>
        </pc:spChg>
        <pc:picChg chg="mod">
          <ac:chgData name="전 혜경" userId="0662a05ba1d54893" providerId="LiveId" clId="{F30CFFE0-29EE-46C0-8673-4DFDA387BF2C}" dt="2021-08-08T13:08:44.174" v="1727" actId="1076"/>
          <ac:picMkLst>
            <pc:docMk/>
            <pc:sldMk cId="3275916304" sldId="367"/>
            <ac:picMk id="5" creationId="{00000000-0000-0000-0000-000000000000}"/>
          </ac:picMkLst>
        </pc:picChg>
      </pc:sldChg>
      <pc:sldChg chg="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30897329" sldId="368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0897329" sldId="368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0897329" sldId="368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8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9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0897329" sldId="368"/>
            <ac:spMk id="10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2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5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8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19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54.280" v="1728" actId="1076"/>
          <ac:spMkLst>
            <pc:docMk/>
            <pc:sldMk cId="30897329" sldId="368"/>
            <ac:spMk id="20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0897329" sldId="368"/>
            <ac:spMk id="21" creationId="{00000000-0000-0000-0000-000000000000}"/>
          </ac:spMkLst>
        </pc:spChg>
        <pc:graphicFrameChg chg="mod">
          <ac:chgData name="전 혜경" userId="0662a05ba1d54893" providerId="LiveId" clId="{F30CFFE0-29EE-46C0-8673-4DFDA387BF2C}" dt="2021-08-08T13:08:54.280" v="1728" actId="1076"/>
          <ac:graphicFrameMkLst>
            <pc:docMk/>
            <pc:sldMk cId="30897329" sldId="368"/>
            <ac:graphicFrameMk id="5" creationId="{00000000-0000-0000-0000-000000000000}"/>
          </ac:graphicFrameMkLst>
        </pc:graphicFrameChg>
        <pc:graphicFrameChg chg="mod">
          <ac:chgData name="전 혜경" userId="0662a05ba1d54893" providerId="LiveId" clId="{F30CFFE0-29EE-46C0-8673-4DFDA387BF2C}" dt="2021-08-08T13:08:54.280" v="1728" actId="1076"/>
          <ac:graphicFrameMkLst>
            <pc:docMk/>
            <pc:sldMk cId="30897329" sldId="368"/>
            <ac:graphicFrameMk id="16" creationId="{00000000-0000-0000-0000-000000000000}"/>
          </ac:graphicFrameMkLst>
        </pc:graphicFrameChg>
      </pc:sldChg>
      <pc:sldChg chg="add ord">
        <pc:chgData name="전 혜경" userId="0662a05ba1d54893" providerId="LiveId" clId="{F30CFFE0-29EE-46C0-8673-4DFDA387BF2C}" dt="2021-08-26T02:35:03.799" v="4432"/>
        <pc:sldMkLst>
          <pc:docMk/>
          <pc:sldMk cId="1753802193" sldId="368"/>
        </pc:sldMkLst>
      </pc:sldChg>
      <pc:sldChg chg="addSp delSp 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1246137424" sldId="369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246137424" sldId="369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0:13.990" v="1746" actId="478"/>
          <ac:spMkLst>
            <pc:docMk/>
            <pc:sldMk cId="1246137424" sldId="369"/>
            <ac:spMk id="3" creationId="{2929629C-8A85-48A6-8BC9-FBB196B247D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246137424" sldId="369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0:17.644" v="1747" actId="1076"/>
          <ac:spMkLst>
            <pc:docMk/>
            <pc:sldMk cId="1246137424" sldId="369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0:17.644" v="1747" actId="1076"/>
          <ac:spMkLst>
            <pc:docMk/>
            <pc:sldMk cId="1246137424" sldId="369"/>
            <ac:spMk id="8" creationId="{00000000-0000-0000-0000-000000000000}"/>
          </ac:spMkLst>
        </pc:spChg>
        <pc:picChg chg="mod">
          <ac:chgData name="전 혜경" userId="0662a05ba1d54893" providerId="LiveId" clId="{F30CFFE0-29EE-46C0-8673-4DFDA387BF2C}" dt="2021-08-08T13:10:17.644" v="1747" actId="1076"/>
          <ac:picMkLst>
            <pc:docMk/>
            <pc:sldMk cId="1246137424" sldId="369"/>
            <ac:picMk id="6" creationId="{00000000-0000-0000-0000-000000000000}"/>
          </ac:picMkLst>
        </pc:picChg>
      </pc:sldChg>
      <pc:sldChg chg="add">
        <pc:chgData name="전 혜경" userId="0662a05ba1d54893" providerId="LiveId" clId="{F30CFFE0-29EE-46C0-8673-4DFDA387BF2C}" dt="2021-08-26T02:34:27.183" v="4424"/>
        <pc:sldMkLst>
          <pc:docMk/>
          <pc:sldMk cId="2699750414" sldId="369"/>
        </pc:sldMkLst>
      </pc:sldChg>
      <pc:sldChg chg="addSp modSp add del mod modClrScheme chgLayout">
        <pc:chgData name="전 혜경" userId="0662a05ba1d54893" providerId="LiveId" clId="{F30CFFE0-29EE-46C0-8673-4DFDA387BF2C}" dt="2021-08-05T06:15:11.719" v="1251" actId="47"/>
        <pc:sldMkLst>
          <pc:docMk/>
          <pc:sldMk cId="3240157615" sldId="370"/>
        </pc:sldMkLst>
        <pc:spChg chg="add mod ord">
          <ac:chgData name="전 혜경" userId="0662a05ba1d54893" providerId="LiveId" clId="{F30CFFE0-29EE-46C0-8673-4DFDA387BF2C}" dt="2021-08-05T05:01:55.454" v="173" actId="700"/>
          <ac:spMkLst>
            <pc:docMk/>
            <pc:sldMk cId="3240157615" sldId="370"/>
            <ac:spMk id="2" creationId="{FC25612C-852B-4CAB-B33C-F61D9DAD2D56}"/>
          </ac:spMkLst>
        </pc:spChg>
        <pc:spChg chg="mod ord">
          <ac:chgData name="전 혜경" userId="0662a05ba1d54893" providerId="LiveId" clId="{F30CFFE0-29EE-46C0-8673-4DFDA387BF2C}" dt="2021-08-05T05:01:55.454" v="173" actId="700"/>
          <ac:spMkLst>
            <pc:docMk/>
            <pc:sldMk cId="3240157615" sldId="370"/>
            <ac:spMk id="9" creationId="{00000000-0000-0000-0000-000000000000}"/>
          </ac:spMkLst>
        </pc:spChg>
        <pc:spChg chg="mod ord">
          <ac:chgData name="전 혜경" userId="0662a05ba1d54893" providerId="LiveId" clId="{F30CFFE0-29EE-46C0-8673-4DFDA387BF2C}" dt="2021-08-05T05:01:55.454" v="173" actId="700"/>
          <ac:spMkLst>
            <pc:docMk/>
            <pc:sldMk cId="3240157615" sldId="370"/>
            <ac:spMk id="14" creationId="{00000000-0000-0000-0000-000000000000}"/>
          </ac:spMkLst>
        </pc:spChg>
      </pc:sldChg>
      <pc:sldChg chg="addSp delSp 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1485633342" sldId="371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485633342" sldId="371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0:27.671" v="1749" actId="478"/>
          <ac:spMkLst>
            <pc:docMk/>
            <pc:sldMk cId="1485633342" sldId="371"/>
            <ac:spMk id="3" creationId="{80EE3729-136B-465C-84E6-6C334821B764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485633342" sldId="371"/>
            <ac:spMk id="4" creationId="{00000000-0000-0000-0000-000000000000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529256981" sldId="371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529256981" sldId="371"/>
            <ac:spMk id="2" creationId="{944FC5C4-5587-49F9-8EB9-809A5D5F3CF8}"/>
          </ac:spMkLst>
        </pc:spChg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2529256981" sldId="371"/>
            <ac:spMk id="3" creationId="{0636D67A-C0DB-40A7-85CA-FA2A41667012}"/>
          </ac:spMkLst>
        </pc:spChg>
      </pc:sldChg>
      <pc:sldChg chg="modSp add mod modClrScheme chgLayout">
        <pc:chgData name="전 혜경" userId="0662a05ba1d54893" providerId="LiveId" clId="{F30CFFE0-29EE-46C0-8673-4DFDA387BF2C}" dt="2021-08-26T02:41:04.412" v="4504" actId="1076"/>
        <pc:sldMkLst>
          <pc:docMk/>
          <pc:sldMk cId="2742282660" sldId="371"/>
        </pc:sldMkLst>
        <pc:spChg chg="mod ord">
          <ac:chgData name="전 혜경" userId="0662a05ba1d54893" providerId="LiveId" clId="{F30CFFE0-29EE-46C0-8673-4DFDA387BF2C}" dt="2021-08-26T02:41:02.034" v="4503" actId="1076"/>
          <ac:spMkLst>
            <pc:docMk/>
            <pc:sldMk cId="2742282660" sldId="371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26T02:40:59.702" v="4502" actId="1076"/>
          <ac:spMkLst>
            <pc:docMk/>
            <pc:sldMk cId="2742282660" sldId="371"/>
            <ac:spMk id="4" creationId="{00000000-0000-0000-0000-000000000000}"/>
          </ac:spMkLst>
        </pc:spChg>
        <pc:picChg chg="mod">
          <ac:chgData name="전 혜경" userId="0662a05ba1d54893" providerId="LiveId" clId="{F30CFFE0-29EE-46C0-8673-4DFDA387BF2C}" dt="2021-08-26T02:41:04.412" v="4504" actId="1076"/>
          <ac:picMkLst>
            <pc:docMk/>
            <pc:sldMk cId="2742282660" sldId="371"/>
            <ac:picMk id="6" creationId="{00000000-0000-0000-0000-000000000000}"/>
          </ac:picMkLst>
        </pc:pic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3510336664" sldId="372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3510336664" sldId="372"/>
            <ac:spMk id="2" creationId="{AA53C43C-FDD0-43A5-81A0-640AA193746E}"/>
          </ac:spMkLst>
        </pc:spChg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3510336664" sldId="372"/>
            <ac:spMk id="3" creationId="{0636D67A-C0DB-40A7-85CA-FA2A41667012}"/>
          </ac:spMkLst>
        </pc:spChg>
      </pc:sldChg>
      <pc:sldChg chg="addSp delSp modSp add mod chgLayout">
        <pc:chgData name="전 혜경" userId="0662a05ba1d54893" providerId="LiveId" clId="{F30CFFE0-29EE-46C0-8673-4DFDA387BF2C}" dt="2021-08-08T13:15:34.616" v="1803"/>
        <pc:sldMkLst>
          <pc:docMk/>
          <pc:sldMk cId="3919317166" sldId="372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919317166" sldId="372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0:45.118" v="1753" actId="478"/>
          <ac:spMkLst>
            <pc:docMk/>
            <pc:sldMk cId="3919317166" sldId="372"/>
            <ac:spMk id="3" creationId="{0EE04A5E-57A7-4C51-BE5F-A6B42FDE0896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919317166" sldId="372"/>
            <ac:spMk id="4" creationId="{00000000-0000-0000-0000-000000000000}"/>
          </ac:spMkLst>
        </pc:spChg>
        <pc:picChg chg="mod">
          <ac:chgData name="전 혜경" userId="0662a05ba1d54893" providerId="LiveId" clId="{F30CFFE0-29EE-46C0-8673-4DFDA387BF2C}" dt="2021-08-08T13:10:49.101" v="1754" actId="1076"/>
          <ac:picMkLst>
            <pc:docMk/>
            <pc:sldMk cId="3919317166" sldId="372"/>
            <ac:picMk id="6" creationId="{00000000-0000-0000-0000-000000000000}"/>
          </ac:picMkLst>
        </pc:picChg>
      </pc:sldChg>
      <pc:sldChg chg="addSp delSp modSp add mod chgLayout">
        <pc:chgData name="전 혜경" userId="0662a05ba1d54893" providerId="LiveId" clId="{F30CFFE0-29EE-46C0-8673-4DFDA387BF2C}" dt="2021-08-26T03:27:46.774" v="4877" actId="1076"/>
        <pc:sldMkLst>
          <pc:docMk/>
          <pc:sldMk cId="3892457488" sldId="373"/>
        </pc:sldMkLst>
        <pc:spChg chg="mod ord">
          <ac:chgData name="전 혜경" userId="0662a05ba1d54893" providerId="LiveId" clId="{F30CFFE0-29EE-46C0-8673-4DFDA387BF2C}" dt="2021-08-08T13:10:57.355" v="1757" actId="27636"/>
          <ac:spMkLst>
            <pc:docMk/>
            <pc:sldMk cId="3892457488" sldId="373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0:51.957" v="1755" actId="478"/>
          <ac:spMkLst>
            <pc:docMk/>
            <pc:sldMk cId="3892457488" sldId="373"/>
            <ac:spMk id="3" creationId="{17B78217-ABC6-4D3A-B2A6-0D7BD4EA83FD}"/>
          </ac:spMkLst>
        </pc:spChg>
        <pc:spChg chg="mod">
          <ac:chgData name="전 혜경" userId="0662a05ba1d54893" providerId="LiveId" clId="{F30CFFE0-29EE-46C0-8673-4DFDA387BF2C}" dt="2021-08-26T03:27:41.547" v="4875" actId="14100"/>
          <ac:spMkLst>
            <pc:docMk/>
            <pc:sldMk cId="3892457488" sldId="373"/>
            <ac:spMk id="4" creationId="{00000000-0000-0000-0000-000000000000}"/>
          </ac:spMkLst>
        </pc:spChg>
        <pc:picChg chg="mod">
          <ac:chgData name="전 혜경" userId="0662a05ba1d54893" providerId="LiveId" clId="{F30CFFE0-29EE-46C0-8673-4DFDA387BF2C}" dt="2021-08-26T03:27:46.774" v="4877" actId="1076"/>
          <ac:picMkLst>
            <pc:docMk/>
            <pc:sldMk cId="3892457488" sldId="373"/>
            <ac:picMk id="6" creationId="{00000000-0000-0000-0000-000000000000}"/>
          </ac:picMkLst>
        </pc:picChg>
        <pc:picChg chg="mod">
          <ac:chgData name="전 혜경" userId="0662a05ba1d54893" providerId="LiveId" clId="{F30CFFE0-29EE-46C0-8673-4DFDA387BF2C}" dt="2021-08-26T03:27:43.776" v="4876" actId="1076"/>
          <ac:picMkLst>
            <pc:docMk/>
            <pc:sldMk cId="3892457488" sldId="373"/>
            <ac:picMk id="7" creationId="{00000000-0000-0000-0000-000000000000}"/>
          </ac:picMkLst>
        </pc:picChg>
      </pc:sldChg>
      <pc:sldChg chg="modSp add mod chgLayout">
        <pc:chgData name="전 혜경" userId="0662a05ba1d54893" providerId="LiveId" clId="{F30CFFE0-29EE-46C0-8673-4DFDA387BF2C}" dt="2021-08-08T13:15:34.616" v="1803"/>
        <pc:sldMkLst>
          <pc:docMk/>
          <pc:sldMk cId="1578414335" sldId="374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578414335" sldId="374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578414335" sldId="374"/>
            <ac:spMk id="4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1:07.692" v="1758" actId="1076"/>
          <ac:spMkLst>
            <pc:docMk/>
            <pc:sldMk cId="1578414335" sldId="374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578414335" sldId="374"/>
            <ac:spMk id="13" creationId="{00000000-0000-0000-0000-000000000000}"/>
          </ac:spMkLst>
        </pc:spChg>
        <pc:grpChg chg="mod">
          <ac:chgData name="전 혜경" userId="0662a05ba1d54893" providerId="LiveId" clId="{F30CFFE0-29EE-46C0-8673-4DFDA387BF2C}" dt="2021-08-08T13:11:07.692" v="1758" actId="1076"/>
          <ac:grpSpMkLst>
            <pc:docMk/>
            <pc:sldMk cId="1578414335" sldId="374"/>
            <ac:grpSpMk id="8" creationId="{00000000-0000-0000-0000-000000000000}"/>
          </ac:grpSpMkLst>
        </pc:grpChg>
        <pc:grpChg chg="mod">
          <ac:chgData name="전 혜경" userId="0662a05ba1d54893" providerId="LiveId" clId="{F30CFFE0-29EE-46C0-8673-4DFDA387BF2C}" dt="2021-08-08T13:11:07.692" v="1758" actId="1076"/>
          <ac:grpSpMkLst>
            <pc:docMk/>
            <pc:sldMk cId="1578414335" sldId="374"/>
            <ac:grpSpMk id="17" creationId="{00000000-0000-0000-0000-000000000000}"/>
          </ac:grpSpMkLst>
        </pc:gr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3738893923" sldId="374"/>
        </pc:sldMkLst>
        <pc:spChg chg="mod ord">
          <ac:chgData name="전 혜경" userId="0662a05ba1d54893" providerId="LiveId" clId="{F30CFFE0-29EE-46C0-8673-4DFDA387BF2C}" dt="2021-08-08T12:56:13.774" v="1586" actId="27636"/>
          <ac:spMkLst>
            <pc:docMk/>
            <pc:sldMk cId="3738893923" sldId="374"/>
            <ac:spMk id="3" creationId="{3A114CE5-FF25-4C8E-94A6-90D40CF0C670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3738893923" sldId="374"/>
            <ac:spMk id="6" creationId="{B39167D8-7100-44C2-AB23-AE081515937A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805036483" sldId="375"/>
        </pc:sldMkLst>
        <pc:spChg chg="mod ord">
          <ac:chgData name="전 혜경" userId="0662a05ba1d54893" providerId="LiveId" clId="{F30CFFE0-29EE-46C0-8673-4DFDA387BF2C}" dt="2021-08-08T12:56:13.869" v="1588" actId="27636"/>
          <ac:spMkLst>
            <pc:docMk/>
            <pc:sldMk cId="2805036483" sldId="375"/>
            <ac:spMk id="2" creationId="{4A0E19A9-F3F7-43BF-94E0-B2A648FB2744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805036483" sldId="375"/>
            <ac:spMk id="5" creationId="{1633ED50-2972-492E-A3C7-33550CFF1808}"/>
          </ac:spMkLst>
        </pc:spChg>
      </pc:sldChg>
      <pc:sldChg chg="addSp delSp modSp add mod chgLayout">
        <pc:chgData name="전 혜경" userId="0662a05ba1d54893" providerId="LiveId" clId="{F30CFFE0-29EE-46C0-8673-4DFDA387BF2C}" dt="2021-08-08T13:15:34.616" v="1803"/>
        <pc:sldMkLst>
          <pc:docMk/>
          <pc:sldMk cId="3695527947" sldId="375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695527947" sldId="375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1:33.164" v="1762" actId="478"/>
          <ac:spMkLst>
            <pc:docMk/>
            <pc:sldMk cId="3695527947" sldId="375"/>
            <ac:spMk id="3" creationId="{A5E312E6-102B-4453-903B-B29830B3102C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695527947" sldId="375"/>
            <ac:spMk id="4" creationId="{00000000-0000-0000-0000-000000000000}"/>
          </ac:spMkLst>
        </pc:spChg>
        <pc:spChg chg="del">
          <ac:chgData name="전 혜경" userId="0662a05ba1d54893" providerId="LiveId" clId="{F30CFFE0-29EE-46C0-8673-4DFDA387BF2C}" dt="2021-08-08T13:03:31.626" v="1616" actId="700"/>
          <ac:spMkLst>
            <pc:docMk/>
            <pc:sldMk cId="3695527947" sldId="375"/>
            <ac:spMk id="5" creationId="{C37E4C98-409D-4DC5-AD4C-1C0EF0E661A1}"/>
          </ac:spMkLst>
        </pc:spChg>
        <pc:spChg chg="mod">
          <ac:chgData name="전 혜경" userId="0662a05ba1d54893" providerId="LiveId" clId="{F30CFFE0-29EE-46C0-8673-4DFDA387BF2C}" dt="2021-08-08T13:11:36.651" v="1763" actId="1076"/>
          <ac:spMkLst>
            <pc:docMk/>
            <pc:sldMk cId="3695527947" sldId="375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1:36.651" v="1763" actId="1076"/>
          <ac:spMkLst>
            <pc:docMk/>
            <pc:sldMk cId="3695527947" sldId="375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1:36.651" v="1763" actId="1076"/>
          <ac:spMkLst>
            <pc:docMk/>
            <pc:sldMk cId="3695527947" sldId="375"/>
            <ac:spMk id="8" creationId="{00000000-0000-0000-0000-000000000000}"/>
          </ac:spMkLst>
        </pc:spChg>
        <pc:picChg chg="mod">
          <ac:chgData name="전 혜경" userId="0662a05ba1d54893" providerId="LiveId" clId="{F30CFFE0-29EE-46C0-8673-4DFDA387BF2C}" dt="2021-08-08T13:11:36.651" v="1763" actId="1076"/>
          <ac:picMkLst>
            <pc:docMk/>
            <pc:sldMk cId="3695527947" sldId="375"/>
            <ac:picMk id="10" creationId="{00000000-0000-0000-0000-000000000000}"/>
          </ac:picMkLst>
        </pc:picChg>
      </pc:sldChg>
      <pc:sldChg chg="addSp delSp modSp add mod chgLayout">
        <pc:chgData name="전 혜경" userId="0662a05ba1d54893" providerId="LiveId" clId="{F30CFFE0-29EE-46C0-8673-4DFDA387BF2C}" dt="2021-08-08T13:15:34.616" v="1803"/>
        <pc:sldMkLst>
          <pc:docMk/>
          <pc:sldMk cId="3645381070" sldId="376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645381070" sldId="376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1:45.782" v="1765" actId="478"/>
          <ac:spMkLst>
            <pc:docMk/>
            <pc:sldMk cId="3645381070" sldId="376"/>
            <ac:spMk id="3" creationId="{DEA194AE-B7DD-4601-8722-841DE783F0C5}"/>
          </ac:spMkLst>
        </pc:spChg>
        <pc:spChg chg="del">
          <ac:chgData name="전 혜경" userId="0662a05ba1d54893" providerId="LiveId" clId="{F30CFFE0-29EE-46C0-8673-4DFDA387BF2C}" dt="2021-08-08T13:03:31.626" v="1616" actId="700"/>
          <ac:spMkLst>
            <pc:docMk/>
            <pc:sldMk cId="3645381070" sldId="376"/>
            <ac:spMk id="4" creationId="{F96FF010-B3A8-4C4B-9939-91139152F7A3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645381070" sldId="376"/>
            <ac:spMk id="6" creationId="{00000000-0000-0000-0000-000000000000}"/>
          </ac:spMkLst>
        </pc:spChg>
        <pc:grpChg chg="mod">
          <ac:chgData name="전 혜경" userId="0662a05ba1d54893" providerId="LiveId" clId="{F30CFFE0-29EE-46C0-8673-4DFDA387BF2C}" dt="2021-08-08T13:11:48.991" v="1766" actId="1076"/>
          <ac:grpSpMkLst>
            <pc:docMk/>
            <pc:sldMk cId="3645381070" sldId="376"/>
            <ac:grpSpMk id="15" creationId="{00000000-0000-0000-0000-000000000000}"/>
          </ac:grpSpMkLst>
        </pc:grpChg>
        <pc:picChg chg="mod">
          <ac:chgData name="전 혜경" userId="0662a05ba1d54893" providerId="LiveId" clId="{F30CFFE0-29EE-46C0-8673-4DFDA387BF2C}" dt="2021-08-08T13:11:48.991" v="1766" actId="1076"/>
          <ac:picMkLst>
            <pc:docMk/>
            <pc:sldMk cId="3645381070" sldId="376"/>
            <ac:picMk id="16" creationId="{00000000-0000-0000-0000-000000000000}"/>
          </ac:picMkLst>
        </pc:pic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358557398" sldId="377"/>
        </pc:sldMkLst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358557398" sldId="377"/>
            <ac:spMk id="3" creationId="{0636D67A-C0DB-40A7-85CA-FA2A41667012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358557398" sldId="377"/>
            <ac:spMk id="4" creationId="{40A2CEF6-85AD-4E6F-B10D-F8D37E617452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1941796502" sldId="378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1941796502" sldId="378"/>
            <ac:spMk id="2" creationId="{EF85C55E-91ED-46D3-9374-CD204A8D4A99}"/>
          </ac:spMkLst>
        </pc:spChg>
        <pc:spChg chg="mod ord">
          <ac:chgData name="전 혜경" userId="0662a05ba1d54893" providerId="LiveId" clId="{F30CFFE0-29EE-46C0-8673-4DFDA387BF2C}" dt="2021-08-08T12:56:13.740" v="1585" actId="700"/>
          <ac:spMkLst>
            <pc:docMk/>
            <pc:sldMk cId="1941796502" sldId="378"/>
            <ac:spMk id="3" creationId="{0636D67A-C0DB-40A7-85CA-FA2A41667012}"/>
          </ac:spMkLst>
        </pc:spChg>
      </pc:sldChg>
      <pc:sldChg chg="addSp delSp modSp add mod chgLayout">
        <pc:chgData name="전 혜경" userId="0662a05ba1d54893" providerId="LiveId" clId="{F30CFFE0-29EE-46C0-8673-4DFDA387BF2C}" dt="2021-08-26T02:50:40.107" v="4553" actId="113"/>
        <pc:sldMkLst>
          <pc:docMk/>
          <pc:sldMk cId="3642117061" sldId="380"/>
        </pc:sldMkLst>
        <pc:spChg chg="mod ord">
          <ac:chgData name="전 혜경" userId="0662a05ba1d54893" providerId="LiveId" clId="{F30CFFE0-29EE-46C0-8673-4DFDA387BF2C}" dt="2021-08-08T13:12:52.317" v="1778" actId="404"/>
          <ac:spMkLst>
            <pc:docMk/>
            <pc:sldMk cId="3642117061" sldId="380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2:55.982" v="1779" actId="478"/>
          <ac:spMkLst>
            <pc:docMk/>
            <pc:sldMk cId="3642117061" sldId="380"/>
            <ac:spMk id="3" creationId="{5CF43648-2827-4695-BE02-108A1E34253F}"/>
          </ac:spMkLst>
        </pc:spChg>
        <pc:spChg chg="add mod">
          <ac:chgData name="전 혜경" userId="0662a05ba1d54893" providerId="LiveId" clId="{F30CFFE0-29EE-46C0-8673-4DFDA387BF2C}" dt="2021-08-26T02:50:40.107" v="4553" actId="113"/>
          <ac:spMkLst>
            <pc:docMk/>
            <pc:sldMk cId="3642117061" sldId="380"/>
            <ac:spMk id="3" creationId="{A53C2BDD-8E4B-4C3F-8AE0-10346A83D03F}"/>
          </ac:spMkLst>
        </pc:spChg>
        <pc:spChg chg="mod">
          <ac:chgData name="전 혜경" userId="0662a05ba1d54893" providerId="LiveId" clId="{F30CFFE0-29EE-46C0-8673-4DFDA387BF2C}" dt="2021-08-26T02:49:57.879" v="4511" actId="14100"/>
          <ac:spMkLst>
            <pc:docMk/>
            <pc:sldMk cId="3642117061" sldId="380"/>
            <ac:spMk id="4" creationId="{00000000-0000-0000-0000-000000000000}"/>
          </ac:spMkLst>
        </pc:spChg>
        <pc:spChg chg="del">
          <ac:chgData name="전 혜경" userId="0662a05ba1d54893" providerId="LiveId" clId="{F30CFFE0-29EE-46C0-8673-4DFDA387BF2C}" dt="2021-08-08T13:03:31.626" v="1616" actId="700"/>
          <ac:spMkLst>
            <pc:docMk/>
            <pc:sldMk cId="3642117061" sldId="380"/>
            <ac:spMk id="5" creationId="{53F21618-E3B2-4E81-93AB-BAE869D2C622}"/>
          </ac:spMkLst>
        </pc:spChg>
        <pc:spChg chg="mod">
          <ac:chgData name="전 혜경" userId="0662a05ba1d54893" providerId="LiveId" clId="{F30CFFE0-29EE-46C0-8673-4DFDA387BF2C}" dt="2021-08-26T02:50:10.234" v="4512" actId="1076"/>
          <ac:spMkLst>
            <pc:docMk/>
            <pc:sldMk cId="3642117061" sldId="380"/>
            <ac:spMk id="6" creationId="{00000000-0000-0000-0000-000000000000}"/>
          </ac:spMkLst>
        </pc:spChg>
        <pc:picChg chg="mod">
          <ac:chgData name="전 혜경" userId="0662a05ba1d54893" providerId="LiveId" clId="{F30CFFE0-29EE-46C0-8673-4DFDA387BF2C}" dt="2021-08-26T02:50:12.646" v="4513" actId="1076"/>
          <ac:picMkLst>
            <pc:docMk/>
            <pc:sldMk cId="3642117061" sldId="380"/>
            <ac:picMk id="7" creationId="{00000000-0000-0000-0000-000000000000}"/>
          </ac:picMkLst>
        </pc:pic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280888620" sldId="381"/>
        </pc:sldMkLst>
        <pc:spChg chg="mod ord">
          <ac:chgData name="전 혜경" userId="0662a05ba1d54893" providerId="LiveId" clId="{F30CFFE0-29EE-46C0-8673-4DFDA387BF2C}" dt="2021-08-08T12:56:13.877" v="1590" actId="27636"/>
          <ac:spMkLst>
            <pc:docMk/>
            <pc:sldMk cId="2280888620" sldId="381"/>
            <ac:spMk id="3" creationId="{A326D1FA-9D66-4220-9B2F-5516F5DCB58E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280888620" sldId="381"/>
            <ac:spMk id="4" creationId="{B635A37D-B75B-4A08-95E4-C7A07FC39A76}"/>
          </ac:spMkLst>
        </pc:spChg>
      </pc:sldChg>
      <pc:sldChg chg="addSp delSp modSp add mod chgLayout">
        <pc:chgData name="전 혜경" userId="0662a05ba1d54893" providerId="LiveId" clId="{F30CFFE0-29EE-46C0-8673-4DFDA387BF2C}" dt="2021-08-08T13:15:34.616" v="1803"/>
        <pc:sldMkLst>
          <pc:docMk/>
          <pc:sldMk cId="4169481089" sldId="381"/>
        </pc:sldMkLst>
        <pc:spChg chg="mod ord">
          <ac:chgData name="전 혜경" userId="0662a05ba1d54893" providerId="LiveId" clId="{F30CFFE0-29EE-46C0-8673-4DFDA387BF2C}" dt="2021-08-08T13:13:13.659" v="1786" actId="14100"/>
          <ac:spMkLst>
            <pc:docMk/>
            <pc:sldMk cId="4169481089" sldId="381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3:15.752" v="1787" actId="478"/>
          <ac:spMkLst>
            <pc:docMk/>
            <pc:sldMk cId="4169481089" sldId="381"/>
            <ac:spMk id="3" creationId="{57093502-68C1-4BE1-AD23-A2A66F26950E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4169481089" sldId="381"/>
            <ac:spMk id="4" creationId="{00000000-0000-0000-0000-000000000000}"/>
          </ac:spMkLst>
        </pc:spChg>
        <pc:spChg chg="del">
          <ac:chgData name="전 혜경" userId="0662a05ba1d54893" providerId="LiveId" clId="{F30CFFE0-29EE-46C0-8673-4DFDA387BF2C}" dt="2021-08-08T13:03:31.626" v="1616" actId="700"/>
          <ac:spMkLst>
            <pc:docMk/>
            <pc:sldMk cId="4169481089" sldId="381"/>
            <ac:spMk id="6" creationId="{575466B2-5992-41CF-9A9B-F626D226A773}"/>
          </ac:spMkLst>
        </pc:spChg>
        <pc:picChg chg="mod">
          <ac:chgData name="전 혜경" userId="0662a05ba1d54893" providerId="LiveId" clId="{F30CFFE0-29EE-46C0-8673-4DFDA387BF2C}" dt="2021-08-08T13:13:18.437" v="1788" actId="1076"/>
          <ac:picMkLst>
            <pc:docMk/>
            <pc:sldMk cId="4169481089" sldId="381"/>
            <ac:picMk id="5" creationId="{00000000-0000-0000-0000-000000000000}"/>
          </ac:picMkLst>
        </pc:pic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906542587" sldId="382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906542587" sldId="382"/>
            <ac:spMk id="2" creationId="{5BEBCB84-E013-41DE-9C3D-EDCBBEC9CC4B}"/>
          </ac:spMkLst>
        </pc:spChg>
        <pc:spChg chg="mod ord">
          <ac:chgData name="전 혜경" userId="0662a05ba1d54893" providerId="LiveId" clId="{F30CFFE0-29EE-46C0-8673-4DFDA387BF2C}" dt="2021-08-08T12:56:13.884" v="1591" actId="27636"/>
          <ac:spMkLst>
            <pc:docMk/>
            <pc:sldMk cId="906542587" sldId="382"/>
            <ac:spMk id="3" creationId="{A326D1FA-9D66-4220-9B2F-5516F5DCB58E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12199769" sldId="383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12199769" sldId="383"/>
            <ac:spMk id="2" creationId="{A1FF9743-74E5-4D26-8AE9-AFF7AB15B64E}"/>
          </ac:spMkLst>
        </pc:spChg>
        <pc:spChg chg="mod ord">
          <ac:chgData name="전 혜경" userId="0662a05ba1d54893" providerId="LiveId" clId="{F30CFFE0-29EE-46C0-8673-4DFDA387BF2C}" dt="2021-08-08T12:56:13.893" v="1592" actId="27636"/>
          <ac:spMkLst>
            <pc:docMk/>
            <pc:sldMk cId="12199769" sldId="383"/>
            <ac:spMk id="3" creationId="{A326D1FA-9D66-4220-9B2F-5516F5DCB58E}"/>
          </ac:spMkLst>
        </pc:spChg>
      </pc:sldChg>
      <pc:sldChg chg="modSp add del mod chgLayout">
        <pc:chgData name="전 혜경" userId="0662a05ba1d54893" providerId="LiveId" clId="{F30CFFE0-29EE-46C0-8673-4DFDA387BF2C}" dt="2021-08-26T02:44:57.998" v="4505" actId="47"/>
        <pc:sldMkLst>
          <pc:docMk/>
          <pc:sldMk cId="3777486333" sldId="383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777486333" sldId="383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2:28.161" v="1772" actId="948"/>
          <ac:spMkLst>
            <pc:docMk/>
            <pc:sldMk cId="3777486333" sldId="383"/>
            <ac:spMk id="18" creationId="{00000000-0000-0000-0000-000000000000}"/>
          </ac:spMkLst>
        </pc:spChg>
        <pc:grpChg chg="mod">
          <ac:chgData name="전 혜경" userId="0662a05ba1d54893" providerId="LiveId" clId="{F30CFFE0-29EE-46C0-8673-4DFDA387BF2C}" dt="2021-08-08T13:12:34.876" v="1773" actId="1076"/>
          <ac:grpSpMkLst>
            <pc:docMk/>
            <pc:sldMk cId="3777486333" sldId="383"/>
            <ac:grpSpMk id="17" creationId="{00000000-0000-0000-0000-000000000000}"/>
          </ac:grpSpMkLst>
        </pc:grpChg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131663768" sldId="384"/>
        </pc:sldMkLst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131663768" sldId="384"/>
            <ac:spMk id="2" creationId="{8C890B73-B1C4-4053-8B28-2AE51F744A08}"/>
          </ac:spMkLst>
        </pc:spChg>
        <pc:spChg chg="mod ord">
          <ac:chgData name="전 혜경" userId="0662a05ba1d54893" providerId="LiveId" clId="{F30CFFE0-29EE-46C0-8673-4DFDA387BF2C}" dt="2021-08-08T12:56:13.897" v="1593" actId="27636"/>
          <ac:spMkLst>
            <pc:docMk/>
            <pc:sldMk cId="131663768" sldId="384"/>
            <ac:spMk id="3" creationId="{A326D1FA-9D66-4220-9B2F-5516F5DCB58E}"/>
          </ac:spMkLst>
        </pc:spChg>
      </pc:sldChg>
      <pc:sldChg chg="modSp add del mod chgLayout">
        <pc:chgData name="전 혜경" userId="0662a05ba1d54893" providerId="LiveId" clId="{F30CFFE0-29EE-46C0-8673-4DFDA387BF2C}" dt="2021-08-19T13:16:18.193" v="3484" actId="2696"/>
        <pc:sldMkLst>
          <pc:docMk/>
          <pc:sldMk cId="1554570191" sldId="384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554570191" sldId="384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554570191" sldId="384"/>
            <ac:spMk id="1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554570191" sldId="384"/>
            <ac:spMk id="26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19T13:16:27.279" v="3485"/>
        <pc:sldMkLst>
          <pc:docMk/>
          <pc:sldMk cId="2524685988" sldId="384"/>
        </pc:sldMkLst>
      </pc:sldChg>
      <pc:sldChg chg="addSp modSp add del mod modClrScheme chgLayout">
        <pc:chgData name="전 혜경" userId="0662a05ba1d54893" providerId="LiveId" clId="{F30CFFE0-29EE-46C0-8673-4DFDA387BF2C}" dt="2021-08-08T12:56:29.828" v="1595" actId="47"/>
        <pc:sldMkLst>
          <pc:docMk/>
          <pc:sldMk cId="20512490" sldId="385"/>
        </pc:sldMkLst>
        <pc:spChg chg="mod ord">
          <ac:chgData name="전 혜경" userId="0662a05ba1d54893" providerId="LiveId" clId="{F30CFFE0-29EE-46C0-8673-4DFDA387BF2C}" dt="2021-08-08T12:56:13.906" v="1594" actId="27636"/>
          <ac:spMkLst>
            <pc:docMk/>
            <pc:sldMk cId="20512490" sldId="385"/>
            <ac:spMk id="3" creationId="{A326D1FA-9D66-4220-9B2F-5516F5DCB58E}"/>
          </ac:spMkLst>
        </pc:spChg>
        <pc:spChg chg="add mod ord">
          <ac:chgData name="전 혜경" userId="0662a05ba1d54893" providerId="LiveId" clId="{F30CFFE0-29EE-46C0-8673-4DFDA387BF2C}" dt="2021-08-08T12:56:13.740" v="1585" actId="700"/>
          <ac:spMkLst>
            <pc:docMk/>
            <pc:sldMk cId="20512490" sldId="385"/>
            <ac:spMk id="4" creationId="{90179B87-A42D-4E74-9869-2242D12D6BE3}"/>
          </ac:spMkLst>
        </pc:spChg>
      </pc:sldChg>
      <pc:sldChg chg="modSp add del mod chgLayout">
        <pc:chgData name="전 혜경" userId="0662a05ba1d54893" providerId="LiveId" clId="{F30CFFE0-29EE-46C0-8673-4DFDA387BF2C}" dt="2021-08-19T13:16:18.193" v="3484" actId="2696"/>
        <pc:sldMkLst>
          <pc:docMk/>
          <pc:sldMk cId="247867783" sldId="385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47867783" sldId="385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7:57.615" v="1720" actId="108"/>
          <ac:spMkLst>
            <pc:docMk/>
            <pc:sldMk cId="247867783" sldId="385"/>
            <ac:spMk id="3" creationId="{00000000-0000-0000-0000-000000000000}"/>
          </ac:spMkLst>
        </pc:spChg>
      </pc:sldChg>
      <pc:sldChg chg="add del">
        <pc:chgData name="전 혜경" userId="0662a05ba1d54893" providerId="LiveId" clId="{F30CFFE0-29EE-46C0-8673-4DFDA387BF2C}" dt="2021-08-23T07:06:41.522" v="4268" actId="2696"/>
        <pc:sldMkLst>
          <pc:docMk/>
          <pc:sldMk cId="1837609493" sldId="385"/>
        </pc:sldMkLst>
      </pc:sldChg>
      <pc:sldChg chg="modSp add mod">
        <pc:chgData name="전 혜경" userId="0662a05ba1d54893" providerId="LiveId" clId="{F30CFFE0-29EE-46C0-8673-4DFDA387BF2C}" dt="2021-08-23T07:08:44.053" v="4282" actId="20577"/>
        <pc:sldMkLst>
          <pc:docMk/>
          <pc:sldMk cId="2745769413" sldId="385"/>
        </pc:sldMkLst>
        <pc:spChg chg="mod">
          <ac:chgData name="전 혜경" userId="0662a05ba1d54893" providerId="LiveId" clId="{F30CFFE0-29EE-46C0-8673-4DFDA387BF2C}" dt="2021-08-23T07:08:44.053" v="4282" actId="20577"/>
          <ac:spMkLst>
            <pc:docMk/>
            <pc:sldMk cId="2745769413" sldId="385"/>
            <ac:spMk id="3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19T13:16:18.193" v="3484" actId="2696"/>
        <pc:sldMkLst>
          <pc:docMk/>
          <pc:sldMk cId="651380933" sldId="386"/>
        </pc:sldMkLst>
        <pc:spChg chg="mod ord">
          <ac:chgData name="전 혜경" userId="0662a05ba1d54893" providerId="LiveId" clId="{F30CFFE0-29EE-46C0-8673-4DFDA387BF2C}" dt="2021-08-08T13:08:18.172" v="1724" actId="14100"/>
          <ac:spMkLst>
            <pc:docMk/>
            <pc:sldMk cId="651380933" sldId="386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8:16.147" v="1723" actId="1076"/>
          <ac:spMkLst>
            <pc:docMk/>
            <pc:sldMk cId="651380933" sldId="386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651380933" sldId="386"/>
            <ac:spMk id="8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8:31.458" v="1725" actId="1076"/>
          <ac:spMkLst>
            <pc:docMk/>
            <pc:sldMk cId="651380933" sldId="386"/>
            <ac:spMk id="9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3T07:07:12.175" v="4269"/>
        <pc:sldMkLst>
          <pc:docMk/>
          <pc:sldMk cId="3839446214" sldId="386"/>
        </pc:sldMkLst>
      </pc:sldChg>
      <pc:sldChg chg="add del">
        <pc:chgData name="전 혜경" userId="0662a05ba1d54893" providerId="LiveId" clId="{F30CFFE0-29EE-46C0-8673-4DFDA387BF2C}" dt="2021-08-23T07:06:41.522" v="4268" actId="2696"/>
        <pc:sldMkLst>
          <pc:docMk/>
          <pc:sldMk cId="3884055052" sldId="386"/>
        </pc:sldMkLst>
      </pc:sldChg>
      <pc:sldChg chg="delSp modSp add mod ord">
        <pc:chgData name="전 혜경" userId="0662a05ba1d54893" providerId="LiveId" clId="{F30CFFE0-29EE-46C0-8673-4DFDA387BF2C}" dt="2021-08-26T02:38:28.975" v="4473" actId="207"/>
        <pc:sldMkLst>
          <pc:docMk/>
          <pc:sldMk cId="2979803309" sldId="387"/>
        </pc:sldMkLst>
        <pc:spChg chg="mod">
          <ac:chgData name="전 혜경" userId="0662a05ba1d54893" providerId="LiveId" clId="{F30CFFE0-29EE-46C0-8673-4DFDA387BF2C}" dt="2021-08-26T02:38:28.975" v="4473" actId="207"/>
          <ac:spMkLst>
            <pc:docMk/>
            <pc:sldMk cId="2979803309" sldId="387"/>
            <ac:spMk id="3" creationId="{00000000-0000-0000-0000-000000000000}"/>
          </ac:spMkLst>
        </pc:spChg>
        <pc:spChg chg="del mod">
          <ac:chgData name="전 혜경" userId="0662a05ba1d54893" providerId="LiveId" clId="{F30CFFE0-29EE-46C0-8673-4DFDA387BF2C}" dt="2021-08-26T02:35:46.903" v="4439" actId="478"/>
          <ac:spMkLst>
            <pc:docMk/>
            <pc:sldMk cId="2979803309" sldId="387"/>
            <ac:spMk id="8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6:06.641" v="4449" actId="1076"/>
          <ac:spMkLst>
            <pc:docMk/>
            <pc:sldMk cId="2979803309" sldId="387"/>
            <ac:spMk id="9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6:33.243" v="4456" actId="14100"/>
          <ac:spMkLst>
            <pc:docMk/>
            <pc:sldMk cId="2979803309" sldId="387"/>
            <ac:spMk id="10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4012848233" sldId="387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012848233" sldId="387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9:46.360" v="1742" actId="403"/>
          <ac:spMkLst>
            <pc:docMk/>
            <pc:sldMk cId="4012848233" sldId="387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4012848233" sldId="387"/>
            <ac:spMk id="8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9:40.142" v="1740" actId="1076"/>
          <ac:spMkLst>
            <pc:docMk/>
            <pc:sldMk cId="4012848233" sldId="387"/>
            <ac:spMk id="9" creationId="{00000000-0000-0000-0000-000000000000}"/>
          </ac:spMkLst>
        </pc:spChg>
        <pc:spChg chg="mod">
          <ac:chgData name="전 혜경" userId="0662a05ba1d54893" providerId="LiveId" clId="{F30CFFE0-29EE-46C0-8673-4DFDA387BF2C}" dt="2021-08-08T13:09:55.190" v="1743" actId="1076"/>
          <ac:spMkLst>
            <pc:docMk/>
            <pc:sldMk cId="4012848233" sldId="387"/>
            <ac:spMk id="10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858467279" sldId="388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858467279" sldId="388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858467279" sldId="388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858467279" sldId="388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858467279" sldId="388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858467279" sldId="388"/>
            <ac:spMk id="11" creationId="{00000000-0000-0000-0000-000000000000}"/>
          </ac:spMkLst>
        </pc:spChg>
      </pc:sldChg>
      <pc:sldChg chg="modSp add mod ord">
        <pc:chgData name="전 혜경" userId="0662a05ba1d54893" providerId="LiveId" clId="{F30CFFE0-29EE-46C0-8673-4DFDA387BF2C}" dt="2021-08-26T02:38:09.418" v="4471" actId="108"/>
        <pc:sldMkLst>
          <pc:docMk/>
          <pc:sldMk cId="1029960256" sldId="388"/>
        </pc:sldMkLst>
        <pc:spChg chg="mod">
          <ac:chgData name="전 혜경" userId="0662a05ba1d54893" providerId="LiveId" clId="{F30CFFE0-29EE-46C0-8673-4DFDA387BF2C}" dt="2021-08-26T02:38:09.418" v="4471" actId="108"/>
          <ac:spMkLst>
            <pc:docMk/>
            <pc:sldMk cId="1029960256" sldId="388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7:16.687" v="4463" actId="14100"/>
          <ac:spMkLst>
            <pc:docMk/>
            <pc:sldMk cId="1029960256" sldId="388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7:25.209" v="4465" actId="14100"/>
          <ac:spMkLst>
            <pc:docMk/>
            <pc:sldMk cId="1029960256" sldId="388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7:25.209" v="4465" actId="14100"/>
          <ac:spMkLst>
            <pc:docMk/>
            <pc:sldMk cId="1029960256" sldId="388"/>
            <ac:spMk id="7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7:48.383" v="4469" actId="14100"/>
          <ac:spMkLst>
            <pc:docMk/>
            <pc:sldMk cId="1029960256" sldId="388"/>
            <ac:spMk id="11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7:48.383" v="4469" actId="14100"/>
          <ac:spMkLst>
            <pc:docMk/>
            <pc:sldMk cId="1029960256" sldId="388"/>
            <ac:spMk id="12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1332631851" sldId="389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332631851" sldId="389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332631851" sldId="389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332631851" sldId="389"/>
            <ac:spMk id="5" creationId="{00000000-0000-0000-0000-000000000000}"/>
          </ac:spMkLst>
        </pc:spChg>
      </pc:sldChg>
      <pc:sldChg chg="modSp add mod">
        <pc:chgData name="전 혜경" userId="0662a05ba1d54893" providerId="LiveId" clId="{F30CFFE0-29EE-46C0-8673-4DFDA387BF2C}" dt="2021-08-26T02:39:19.803" v="4483" actId="20577"/>
        <pc:sldMkLst>
          <pc:docMk/>
          <pc:sldMk cId="1802340267" sldId="389"/>
        </pc:sldMkLst>
        <pc:spChg chg="mod">
          <ac:chgData name="전 혜경" userId="0662a05ba1d54893" providerId="LiveId" clId="{F30CFFE0-29EE-46C0-8673-4DFDA387BF2C}" dt="2021-08-26T02:39:04.672" v="4477" actId="2711"/>
          <ac:spMkLst>
            <pc:docMk/>
            <pc:sldMk cId="1802340267" sldId="389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8:45.703" v="4475" actId="403"/>
          <ac:spMkLst>
            <pc:docMk/>
            <pc:sldMk cId="1802340267" sldId="389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26T02:39:19.803" v="4483" actId="20577"/>
          <ac:spMkLst>
            <pc:docMk/>
            <pc:sldMk cId="1802340267" sldId="389"/>
            <ac:spMk id="6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738966328" sldId="390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738966328" sldId="390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0:23.776" v="1748" actId="1076"/>
          <ac:spMkLst>
            <pc:docMk/>
            <pc:sldMk cId="738966328" sldId="390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738966328" sldId="390"/>
            <ac:spMk id="11" creationId="{00000000-0000-0000-0000-000000000000}"/>
          </ac:spMkLst>
        </pc:spChg>
      </pc:sldChg>
      <pc:sldChg chg="modSp add mod">
        <pc:chgData name="전 혜경" userId="0662a05ba1d54893" providerId="LiveId" clId="{F30CFFE0-29EE-46C0-8673-4DFDA387BF2C}" dt="2021-08-26T02:40:15.692" v="4490" actId="1076"/>
        <pc:sldMkLst>
          <pc:docMk/>
          <pc:sldMk cId="3010621770" sldId="390"/>
        </pc:sldMkLst>
        <pc:spChg chg="mod">
          <ac:chgData name="전 혜경" userId="0662a05ba1d54893" providerId="LiveId" clId="{F30CFFE0-29EE-46C0-8673-4DFDA387BF2C}" dt="2021-08-26T02:40:13.466" v="4489" actId="1076"/>
          <ac:spMkLst>
            <pc:docMk/>
            <pc:sldMk cId="3010621770" sldId="390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26T02:40:15.692" v="4490" actId="1076"/>
          <ac:spMkLst>
            <pc:docMk/>
            <pc:sldMk cId="3010621770" sldId="390"/>
            <ac:spMk id="11" creationId="{00000000-0000-0000-0000-000000000000}"/>
          </ac:spMkLst>
        </pc:spChg>
      </pc:sldChg>
      <pc:sldChg chg="modSp add mod chgLayout">
        <pc:chgData name="전 혜경" userId="0662a05ba1d54893" providerId="LiveId" clId="{F30CFFE0-29EE-46C0-8673-4DFDA387BF2C}" dt="2021-08-26T03:27:09.343" v="4872" actId="1076"/>
        <pc:sldMkLst>
          <pc:docMk/>
          <pc:sldMk cId="1097155293" sldId="391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097155293" sldId="391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26T03:27:01.005" v="4871" actId="404"/>
          <ac:spMkLst>
            <pc:docMk/>
            <pc:sldMk cId="1097155293" sldId="391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26T03:26:45.939" v="4857" actId="1076"/>
          <ac:spMkLst>
            <pc:docMk/>
            <pc:sldMk cId="1097155293" sldId="391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26T03:26:53.570" v="4860" actId="1076"/>
          <ac:spMkLst>
            <pc:docMk/>
            <pc:sldMk cId="1097155293" sldId="391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26T03:27:09.343" v="4872" actId="1076"/>
          <ac:spMkLst>
            <pc:docMk/>
            <pc:sldMk cId="1097155293" sldId="391"/>
            <ac:spMk id="7" creationId="{00000000-0000-0000-0000-000000000000}"/>
          </ac:spMkLst>
        </pc:spChg>
      </pc:sldChg>
      <pc:sldChg chg="modSp add mod chgLayout">
        <pc:chgData name="전 혜경" userId="0662a05ba1d54893" providerId="LiveId" clId="{F30CFFE0-29EE-46C0-8673-4DFDA387BF2C}" dt="2021-08-08T13:15:34.616" v="1803"/>
        <pc:sldMkLst>
          <pc:docMk/>
          <pc:sldMk cId="3798272960" sldId="392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798272960" sldId="392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1:13.208" v="1759" actId="1076"/>
          <ac:spMkLst>
            <pc:docMk/>
            <pc:sldMk cId="3798272960" sldId="392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798272960" sldId="392"/>
            <ac:spMk id="5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798272960" sldId="392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798272960" sldId="392"/>
            <ac:spMk id="7" creationId="{00000000-0000-0000-0000-000000000000}"/>
          </ac:spMkLst>
        </pc:spChg>
      </pc:sldChg>
      <pc:sldChg chg="modSp add mod chgLayout">
        <pc:chgData name="전 혜경" userId="0662a05ba1d54893" providerId="LiveId" clId="{F30CFFE0-29EE-46C0-8673-4DFDA387BF2C}" dt="2021-08-08T13:15:34.616" v="1803"/>
        <pc:sldMkLst>
          <pc:docMk/>
          <pc:sldMk cId="1811281575" sldId="393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811281575" sldId="393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811281575" sldId="393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811281575" sldId="393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811281575" sldId="393"/>
            <ac:spMk id="7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3:13:36.435" v="4668" actId="47"/>
        <pc:sldMkLst>
          <pc:docMk/>
          <pc:sldMk cId="419724135" sldId="396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19724135" sldId="396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5:34.616" v="1803"/>
          <ac:spMkLst>
            <pc:docMk/>
            <pc:sldMk cId="419724135" sldId="396"/>
            <ac:spMk id="4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6T03:13:36.435" v="4668" actId="47"/>
        <pc:sldMkLst>
          <pc:docMk/>
          <pc:sldMk cId="2144474468" sldId="397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144474468" sldId="397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144474468" sldId="397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2144474468" sldId="397"/>
            <ac:spMk id="8" creationId="{00000000-0000-0000-0000-000000000000}"/>
          </ac:spMkLst>
        </pc:spChg>
      </pc:sldChg>
      <pc:sldChg chg="addSp delSp modSp add del mod chgLayout">
        <pc:chgData name="전 혜경" userId="0662a05ba1d54893" providerId="LiveId" clId="{F30CFFE0-29EE-46C0-8673-4DFDA387BF2C}" dt="2021-08-26T03:13:36.435" v="4668" actId="47"/>
        <pc:sldMkLst>
          <pc:docMk/>
          <pc:sldMk cId="4138035260" sldId="398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138035260" sldId="398"/>
            <ac:spMk id="2" creationId="{00000000-0000-0000-0000-000000000000}"/>
          </ac:spMkLst>
        </pc:spChg>
        <pc:spChg chg="del">
          <ac:chgData name="전 혜경" userId="0662a05ba1d54893" providerId="LiveId" clId="{F30CFFE0-29EE-46C0-8673-4DFDA387BF2C}" dt="2021-08-08T13:03:31.626" v="1616" actId="700"/>
          <ac:spMkLst>
            <pc:docMk/>
            <pc:sldMk cId="4138035260" sldId="398"/>
            <ac:spMk id="3" creationId="{3C6372A7-5786-4ED5-9A28-D22ACAD8FF28}"/>
          </ac:spMkLst>
        </pc:spChg>
        <pc:spChg chg="add del mod ord">
          <ac:chgData name="전 혜경" userId="0662a05ba1d54893" providerId="LiveId" clId="{F30CFFE0-29EE-46C0-8673-4DFDA387BF2C}" dt="2021-08-08T13:13:40.213" v="1789" actId="478"/>
          <ac:spMkLst>
            <pc:docMk/>
            <pc:sldMk cId="4138035260" sldId="398"/>
            <ac:spMk id="4" creationId="{CB53899E-9BEA-445B-B874-2A3C96C0ADCF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4138035260" sldId="398"/>
            <ac:spMk id="5" creationId="{00000000-0000-0000-0000-000000000000}"/>
          </ac:spMkLst>
        </pc:spChg>
        <pc:picChg chg="mod">
          <ac:chgData name="전 혜경" userId="0662a05ba1d54893" providerId="LiveId" clId="{F30CFFE0-29EE-46C0-8673-4DFDA387BF2C}" dt="2021-08-08T13:13:43.687" v="1790" actId="1076"/>
          <ac:picMkLst>
            <pc:docMk/>
            <pc:sldMk cId="4138035260" sldId="398"/>
            <ac:picMk id="1025" creationId="{00000000-0000-0000-0000-000000000000}"/>
          </ac:picMkLst>
        </pc:picChg>
      </pc:sldChg>
      <pc:sldChg chg="modSp add del mod chgLayout">
        <pc:chgData name="전 혜경" userId="0662a05ba1d54893" providerId="LiveId" clId="{F30CFFE0-29EE-46C0-8673-4DFDA387BF2C}" dt="2021-08-26T02:44:59.753" v="4506" actId="47"/>
        <pc:sldMkLst>
          <pc:docMk/>
          <pc:sldMk cId="129639243" sldId="399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29639243" sldId="399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29639243" sldId="399"/>
            <ac:spMk id="3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29639243" sldId="399"/>
            <ac:spMk id="5" creationId="{00000000-0000-0000-0000-000000000000}"/>
          </ac:spMkLst>
        </pc:spChg>
      </pc:sldChg>
      <pc:sldChg chg="modSp add mod chgLayout">
        <pc:chgData name="전 혜경" userId="0662a05ba1d54893" providerId="LiveId" clId="{F30CFFE0-29EE-46C0-8673-4DFDA387BF2C}" dt="2021-08-26T03:24:49.554" v="4856" actId="1076"/>
        <pc:sldMkLst>
          <pc:docMk/>
          <pc:sldMk cId="2964595327" sldId="400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964595327" sldId="400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26T03:24:49.554" v="4856" actId="1076"/>
          <ac:spMkLst>
            <pc:docMk/>
            <pc:sldMk cId="2964595327" sldId="400"/>
            <ac:spMk id="4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964595327" sldId="400"/>
            <ac:spMk id="5" creationId="{00000000-0000-0000-0000-000000000000}"/>
          </ac:spMkLst>
        </pc:spChg>
      </pc:sldChg>
      <pc:sldChg chg="modSp add del mod chgLayout">
        <pc:chgData name="전 혜경" userId="0662a05ba1d54893" providerId="LiveId" clId="{F30CFFE0-29EE-46C0-8673-4DFDA387BF2C}" dt="2021-08-24T11:36:15.396" v="4408" actId="2696"/>
        <pc:sldMkLst>
          <pc:docMk/>
          <pc:sldMk cId="3441366309" sldId="403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441366309" sldId="403"/>
            <ac:spMk id="2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441366309" sldId="403"/>
            <ac:spMk id="4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441366309" sldId="403"/>
            <ac:spMk id="11" creationId="{00000000-0000-0000-0000-00000000000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441366309" sldId="403"/>
            <ac:spMk id="1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441366309" sldId="403"/>
            <ac:spMk id="18" creationId="{00000000-0000-0000-0000-000000000000}"/>
          </ac:spMkLst>
        </pc:spChg>
      </pc:sldChg>
      <pc:sldChg chg="modSp add mod">
        <pc:chgData name="전 혜경" userId="0662a05ba1d54893" providerId="LiveId" clId="{F30CFFE0-29EE-46C0-8673-4DFDA387BF2C}" dt="2021-08-24T11:36:53.545" v="4410" actId="1076"/>
        <pc:sldMkLst>
          <pc:docMk/>
          <pc:sldMk cId="3834261824" sldId="403"/>
        </pc:sldMkLst>
        <pc:grpChg chg="mod">
          <ac:chgData name="전 혜경" userId="0662a05ba1d54893" providerId="LiveId" clId="{F30CFFE0-29EE-46C0-8673-4DFDA387BF2C}" dt="2021-08-24T11:36:53.545" v="4410" actId="1076"/>
          <ac:grpSpMkLst>
            <pc:docMk/>
            <pc:sldMk cId="3834261824" sldId="403"/>
            <ac:grpSpMk id="22" creationId="{00000000-0000-0000-0000-000000000000}"/>
          </ac:grpSpMkLst>
        </pc:gr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3108787118" sldId="406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3188042588" sldId="406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188042588" sldId="406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3:51.427" v="1791" actId="478"/>
          <ac:spMkLst>
            <pc:docMk/>
            <pc:sldMk cId="3188042588" sldId="406"/>
            <ac:spMk id="3" creationId="{229D6F24-5308-4772-9716-65EA105427B1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3188042588" sldId="406"/>
            <ac:spMk id="4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1120876995" sldId="413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1345295157" sldId="413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1345295157" sldId="413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09.047" v="1793" actId="478"/>
          <ac:spMkLst>
            <pc:docMk/>
            <pc:sldMk cId="1345295157" sldId="413"/>
            <ac:spMk id="3" creationId="{0442F09F-32DB-4779-A4CC-8549BC2DB090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345295157" sldId="413"/>
            <ac:spMk id="4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353139270" sldId="440"/>
        </pc:sldMkLst>
      </pc:sldChg>
      <pc:sldChg chg="modSp add del mod chgLayout">
        <pc:chgData name="전 혜경" userId="0662a05ba1d54893" providerId="LiveId" clId="{F30CFFE0-29EE-46C0-8673-4DFDA387BF2C}" dt="2021-08-24T11:36:15.396" v="4408" actId="2696"/>
        <pc:sldMkLst>
          <pc:docMk/>
          <pc:sldMk cId="4088809621" sldId="440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088809621" sldId="440"/>
            <ac:spMk id="2" creationId="{00000000-0000-0000-0000-000000000000}"/>
          </ac:spMkLst>
        </pc:spChg>
        <pc:spChg chg="mod ord">
          <ac:chgData name="전 혜경" userId="0662a05ba1d54893" providerId="LiveId" clId="{F30CFFE0-29EE-46C0-8673-4DFDA387BF2C}" dt="2021-08-08T13:15:34.616" v="1803"/>
          <ac:spMkLst>
            <pc:docMk/>
            <pc:sldMk cId="4088809621" sldId="440"/>
            <ac:spMk id="4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287509098" sldId="454"/>
        </pc:sldMkLst>
      </pc:sldChg>
      <pc:sldChg chg="addSp delSp modSp add del mod chgLayout">
        <pc:chgData name="전 혜경" userId="0662a05ba1d54893" providerId="LiveId" clId="{F30CFFE0-29EE-46C0-8673-4DFDA387BF2C}" dt="2021-08-24T11:36:15.396" v="4408" actId="2696"/>
        <pc:sldMkLst>
          <pc:docMk/>
          <pc:sldMk cId="2389393862" sldId="454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389393862" sldId="454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04.796" v="1792" actId="478"/>
          <ac:spMkLst>
            <pc:docMk/>
            <pc:sldMk cId="2389393862" sldId="454"/>
            <ac:spMk id="3" creationId="{0366B559-F082-445A-A64A-A8C82E2B009F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2389393862" sldId="454"/>
            <ac:spMk id="5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2854149727" sldId="455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3538722744" sldId="455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538722744" sldId="455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16.785" v="1794" actId="478"/>
          <ac:spMkLst>
            <pc:docMk/>
            <pc:sldMk cId="3538722744" sldId="455"/>
            <ac:spMk id="4" creationId="{353E5ABD-C64A-4BE3-BCC2-A5D3978910FD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2764064435" sldId="456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2915282133" sldId="456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915282133" sldId="456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26.101" v="1796" actId="478"/>
          <ac:spMkLst>
            <pc:docMk/>
            <pc:sldMk cId="2915282133" sldId="456"/>
            <ac:spMk id="3" creationId="{2D673E63-54A1-48E9-AC70-0F78CAE78C5C}"/>
          </ac:spMkLst>
        </pc:spChg>
      </pc:sldChg>
      <pc:sldChg chg="add del">
        <pc:chgData name="전 혜경" userId="0662a05ba1d54893" providerId="LiveId" clId="{F30CFFE0-29EE-46C0-8673-4DFDA387BF2C}" dt="2021-08-25T14:29:58.989" v="4413" actId="47"/>
        <pc:sldMkLst>
          <pc:docMk/>
          <pc:sldMk cId="3575445041" sldId="457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4013558972" sldId="457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013558972" sldId="457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33.649" v="1797" actId="478"/>
          <ac:spMkLst>
            <pc:docMk/>
            <pc:sldMk cId="4013558972" sldId="457"/>
            <ac:spMk id="3" creationId="{77E96E22-41EC-49A2-AE6E-986A5C6A884C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1595188035" sldId="458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2854312207" sldId="458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854312207" sldId="458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46.801" v="1798" actId="478"/>
          <ac:spMkLst>
            <pc:docMk/>
            <pc:sldMk cId="2854312207" sldId="458"/>
            <ac:spMk id="3" creationId="{4DB10FC1-8DDB-4C66-BEF2-1F301B06062D}"/>
          </ac:spMkLst>
        </pc:spChg>
      </pc:sldChg>
      <pc:sldChg chg="add del">
        <pc:chgData name="전 혜경" userId="0662a05ba1d54893" providerId="LiveId" clId="{F30CFFE0-29EE-46C0-8673-4DFDA387BF2C}" dt="2021-08-25T14:30:04.806" v="4414" actId="47"/>
        <pc:sldMkLst>
          <pc:docMk/>
          <pc:sldMk cId="1720389571" sldId="459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2679459306" sldId="459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679459306" sldId="459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52.137" v="1799" actId="478"/>
          <ac:spMkLst>
            <pc:docMk/>
            <pc:sldMk cId="2679459306" sldId="459"/>
            <ac:spMk id="3" creationId="{968686F9-0D36-4E5D-A63E-27B7081497A4}"/>
          </ac:spMkLst>
        </pc:spChg>
      </pc:sldChg>
      <pc:sldChg chg="add">
        <pc:chgData name="전 혜경" userId="0662a05ba1d54893" providerId="LiveId" clId="{F30CFFE0-29EE-46C0-8673-4DFDA387BF2C}" dt="2021-08-24T11:36:28.460" v="4409"/>
        <pc:sldMkLst>
          <pc:docMk/>
          <pc:sldMk cId="2022753323" sldId="460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3825330800" sldId="460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825330800" sldId="460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4:57.400" v="1800" actId="478"/>
          <ac:spMkLst>
            <pc:docMk/>
            <pc:sldMk cId="3825330800" sldId="460"/>
            <ac:spMk id="3" creationId="{A60DBC33-3F7E-424C-B0D0-38F291766C67}"/>
          </ac:spMkLst>
        </pc:spChg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3140957210" sldId="461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3140957210" sldId="461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5:00.961" v="1801" actId="478"/>
          <ac:spMkLst>
            <pc:docMk/>
            <pc:sldMk cId="3140957210" sldId="461"/>
            <ac:spMk id="3" creationId="{234CB241-0AC1-4B8B-B736-D9B847357627}"/>
          </ac:spMkLst>
        </pc:spChg>
      </pc:sldChg>
      <pc:sldChg chg="add del">
        <pc:chgData name="전 혜경" userId="0662a05ba1d54893" providerId="LiveId" clId="{F30CFFE0-29EE-46C0-8673-4DFDA387BF2C}" dt="2021-08-25T14:30:09.606" v="4415" actId="47"/>
        <pc:sldMkLst>
          <pc:docMk/>
          <pc:sldMk cId="3486041390" sldId="461"/>
        </pc:sldMkLst>
      </pc:sldChg>
      <pc:sldChg chg="addSp delSp modSp add del mod modClrScheme chgLayout">
        <pc:chgData name="전 혜경" userId="0662a05ba1d54893" providerId="LiveId" clId="{F30CFFE0-29EE-46C0-8673-4DFDA387BF2C}" dt="2021-08-24T11:36:15.396" v="4408" actId="2696"/>
        <pc:sldMkLst>
          <pc:docMk/>
          <pc:sldMk cId="438494325" sldId="462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438494325" sldId="462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5:05.686" v="1802" actId="478"/>
          <ac:spMkLst>
            <pc:docMk/>
            <pc:sldMk cId="438494325" sldId="462"/>
            <ac:spMk id="4" creationId="{9A3D3378-AA4E-40C5-A5CC-ABFEB58176BD}"/>
          </ac:spMkLst>
        </pc:spChg>
      </pc:sldChg>
      <pc:sldChg chg="add del">
        <pc:chgData name="전 혜경" userId="0662a05ba1d54893" providerId="LiveId" clId="{F30CFFE0-29EE-46C0-8673-4DFDA387BF2C}" dt="2021-08-25T14:32:18.473" v="4416" actId="2696"/>
        <pc:sldMkLst>
          <pc:docMk/>
          <pc:sldMk cId="2931770890" sldId="462"/>
        </pc:sldMkLst>
      </pc:sldChg>
      <pc:sldChg chg="modSp add mod">
        <pc:chgData name="전 혜경" userId="0662a05ba1d54893" providerId="LiveId" clId="{F30CFFE0-29EE-46C0-8673-4DFDA387BF2C}" dt="2021-08-26T03:14:07.770" v="4681"/>
        <pc:sldMkLst>
          <pc:docMk/>
          <pc:sldMk cId="3801621455" sldId="462"/>
        </pc:sldMkLst>
        <pc:spChg chg="mod">
          <ac:chgData name="전 혜경" userId="0662a05ba1d54893" providerId="LiveId" clId="{F30CFFE0-29EE-46C0-8673-4DFDA387BF2C}" dt="2021-08-26T03:14:07.770" v="4681"/>
          <ac:spMkLst>
            <pc:docMk/>
            <pc:sldMk cId="3801621455" sldId="462"/>
            <ac:spMk id="2" creationId="{00000000-0000-0000-0000-000000000000}"/>
          </ac:spMkLst>
        </pc:spChg>
      </pc:sldChg>
      <pc:sldChg chg="addSp delSp modSp add del mod chgLayout">
        <pc:chgData name="전 혜경" userId="0662a05ba1d54893" providerId="LiveId" clId="{F30CFFE0-29EE-46C0-8673-4DFDA387BF2C}" dt="2021-08-26T02:34:13.525" v="4423" actId="2696"/>
        <pc:sldMkLst>
          <pc:docMk/>
          <pc:sldMk cId="2468965414" sldId="463"/>
        </pc:sldMkLst>
        <pc:spChg chg="mod ord">
          <ac:chgData name="전 혜경" userId="0662a05ba1d54893" providerId="LiveId" clId="{F30CFFE0-29EE-46C0-8673-4DFDA387BF2C}" dt="2021-08-08T13:03:31.626" v="1616" actId="700"/>
          <ac:spMkLst>
            <pc:docMk/>
            <pc:sldMk cId="2468965414" sldId="463"/>
            <ac:spMk id="2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8T13:10:00.237" v="1745" actId="478"/>
          <ac:spMkLst>
            <pc:docMk/>
            <pc:sldMk cId="2468965414" sldId="463"/>
            <ac:spMk id="3" creationId="{EEDC53F3-DF52-4D36-8B77-AFA95ACA0D58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2468965414" sldId="463"/>
            <ac:spMk id="4" creationId="{00000000-0000-0000-0000-000000000000}"/>
          </ac:spMkLst>
        </pc:spChg>
      </pc:sldChg>
      <pc:sldChg chg="add">
        <pc:chgData name="전 혜경" userId="0662a05ba1d54893" providerId="LiveId" clId="{F30CFFE0-29EE-46C0-8673-4DFDA387BF2C}" dt="2021-08-26T02:34:27.183" v="4424"/>
        <pc:sldMkLst>
          <pc:docMk/>
          <pc:sldMk cId="2553833345" sldId="463"/>
        </pc:sldMkLst>
      </pc:sldChg>
      <pc:sldChg chg="addSp delSp modSp add mod modClrScheme chgLayout">
        <pc:chgData name="전 혜경" userId="0662a05ba1d54893" providerId="LiveId" clId="{F30CFFE0-29EE-46C0-8673-4DFDA387BF2C}" dt="2021-08-08T13:05:36.241" v="1704" actId="20577"/>
        <pc:sldMkLst>
          <pc:docMk/>
          <pc:sldMk cId="2886109197" sldId="747"/>
        </pc:sldMkLst>
        <pc:spChg chg="mod ord">
          <ac:chgData name="전 혜경" userId="0662a05ba1d54893" providerId="LiveId" clId="{F30CFFE0-29EE-46C0-8673-4DFDA387BF2C}" dt="2021-08-05T06:01:00.344" v="1098" actId="14100"/>
          <ac:spMkLst>
            <pc:docMk/>
            <pc:sldMk cId="2886109197" sldId="747"/>
            <ac:spMk id="2" creationId="{00000000-0000-0000-0000-000000000000}"/>
          </ac:spMkLst>
        </pc:spChg>
        <pc:spChg chg="del mod">
          <ac:chgData name="전 혜경" userId="0662a05ba1d54893" providerId="LiveId" clId="{F30CFFE0-29EE-46C0-8673-4DFDA387BF2C}" dt="2021-08-05T05:59:58.354" v="1084" actId="478"/>
          <ac:spMkLst>
            <pc:docMk/>
            <pc:sldMk cId="2886109197" sldId="747"/>
            <ac:spMk id="3" creationId="{542B0E89-D637-4C0A-8170-12B2EABD0A12}"/>
          </ac:spMkLst>
        </pc:spChg>
        <pc:spChg chg="del mod">
          <ac:chgData name="전 혜경" userId="0662a05ba1d54893" providerId="LiveId" clId="{F30CFFE0-29EE-46C0-8673-4DFDA387BF2C}" dt="2021-08-05T06:00:42.992" v="1094" actId="478"/>
          <ac:spMkLst>
            <pc:docMk/>
            <pc:sldMk cId="2886109197" sldId="747"/>
            <ac:spMk id="4" creationId="{BE42EC7D-91E7-4FE1-B8C5-9296C93013DF}"/>
          </ac:spMkLst>
        </pc:spChg>
        <pc:spChg chg="add del mod ord">
          <ac:chgData name="전 혜경" userId="0662a05ba1d54893" providerId="LiveId" clId="{F30CFFE0-29EE-46C0-8673-4DFDA387BF2C}" dt="2021-08-05T05:51:37.243" v="1070" actId="478"/>
          <ac:spMkLst>
            <pc:docMk/>
            <pc:sldMk cId="2886109197" sldId="747"/>
            <ac:spMk id="5" creationId="{787D0505-EBA0-4CC9-92DF-B589D4EA6448}"/>
          </ac:spMkLst>
        </pc:spChg>
        <pc:spChg chg="add mod">
          <ac:chgData name="전 혜경" userId="0662a05ba1d54893" providerId="LiveId" clId="{F30CFFE0-29EE-46C0-8673-4DFDA387BF2C}" dt="2021-08-05T06:01:59.496" v="1105" actId="1076"/>
          <ac:spMkLst>
            <pc:docMk/>
            <pc:sldMk cId="2886109197" sldId="747"/>
            <ac:spMk id="6" creationId="{B0F0A63A-829C-4657-B463-9D5D0E93CA87}"/>
          </ac:spMkLst>
        </pc:spChg>
        <pc:spChg chg="mod">
          <ac:chgData name="전 혜경" userId="0662a05ba1d54893" providerId="LiveId" clId="{F30CFFE0-29EE-46C0-8673-4DFDA387BF2C}" dt="2021-08-05T05:59:54.434" v="1083"/>
          <ac:spMkLst>
            <pc:docMk/>
            <pc:sldMk cId="2886109197" sldId="747"/>
            <ac:spMk id="8" creationId="{17EF0A47-5B60-4122-AC2D-69ADED7C6BBF}"/>
          </ac:spMkLst>
        </pc:spChg>
        <pc:spChg chg="mod">
          <ac:chgData name="전 혜경" userId="0662a05ba1d54893" providerId="LiveId" clId="{F30CFFE0-29EE-46C0-8673-4DFDA387BF2C}" dt="2021-08-05T05:59:54.434" v="1083"/>
          <ac:spMkLst>
            <pc:docMk/>
            <pc:sldMk cId="2886109197" sldId="747"/>
            <ac:spMk id="9" creationId="{25C335AD-D221-4F9E-B861-C14016385C9F}"/>
          </ac:spMkLst>
        </pc:spChg>
        <pc:spChg chg="mod">
          <ac:chgData name="전 혜경" userId="0662a05ba1d54893" providerId="LiveId" clId="{F30CFFE0-29EE-46C0-8673-4DFDA387BF2C}" dt="2021-08-08T13:05:36.241" v="1704" actId="20577"/>
          <ac:spMkLst>
            <pc:docMk/>
            <pc:sldMk cId="2886109197" sldId="747"/>
            <ac:spMk id="10" creationId="{13DC3117-2370-4567-B9C1-C3BD0E69E636}"/>
          </ac:spMkLst>
        </pc:spChg>
        <pc:grpChg chg="add mod">
          <ac:chgData name="전 혜경" userId="0662a05ba1d54893" providerId="LiveId" clId="{F30CFFE0-29EE-46C0-8673-4DFDA387BF2C}" dt="2021-08-05T06:01:55.640" v="1104" actId="1076"/>
          <ac:grpSpMkLst>
            <pc:docMk/>
            <pc:sldMk cId="2886109197" sldId="747"/>
            <ac:grpSpMk id="7" creationId="{292ABD32-367C-4BEF-A08A-6D5EE4BB14A9}"/>
          </ac:grpSpMkLst>
        </pc:grpChg>
      </pc:sldChg>
      <pc:sldChg chg="addSp delSp modSp add mod modClrScheme chgLayout">
        <pc:chgData name="전 혜경" userId="0662a05ba1d54893" providerId="LiveId" clId="{F30CFFE0-29EE-46C0-8673-4DFDA387BF2C}" dt="2021-08-23T03:14:10.198" v="4139" actId="20577"/>
        <pc:sldMkLst>
          <pc:docMk/>
          <pc:sldMk cId="1929813283" sldId="753"/>
        </pc:sldMkLst>
        <pc:spChg chg="mod ord">
          <ac:chgData name="전 혜경" userId="0662a05ba1d54893" providerId="LiveId" clId="{F30CFFE0-29EE-46C0-8673-4DFDA387BF2C}" dt="2021-08-05T05:01:55.454" v="173" actId="700"/>
          <ac:spMkLst>
            <pc:docMk/>
            <pc:sldMk cId="1929813283" sldId="753"/>
            <ac:spMk id="2" creationId="{0086628F-8148-49A7-8E2E-1B719ED5469E}"/>
          </ac:spMkLst>
        </pc:spChg>
        <pc:spChg chg="add del mod ord">
          <ac:chgData name="전 혜경" userId="0662a05ba1d54893" providerId="LiveId" clId="{F30CFFE0-29EE-46C0-8673-4DFDA387BF2C}" dt="2021-08-05T05:48:40.424" v="927" actId="478"/>
          <ac:spMkLst>
            <pc:docMk/>
            <pc:sldMk cId="1929813283" sldId="753"/>
            <ac:spMk id="3" creationId="{CD09E6CC-8CBF-4C6C-BFBE-019D49A37169}"/>
          </ac:spMkLst>
        </pc:spChg>
        <pc:spChg chg="mod">
          <ac:chgData name="전 혜경" userId="0662a05ba1d54893" providerId="LiveId" clId="{F30CFFE0-29EE-46C0-8673-4DFDA387BF2C}" dt="2021-08-23T03:14:10.198" v="4139" actId="20577"/>
          <ac:spMkLst>
            <pc:docMk/>
            <pc:sldMk cId="1929813283" sldId="753"/>
            <ac:spMk id="4" creationId="{34EE2689-DF3B-43CD-BA1B-ED91DDEB049F}"/>
          </ac:spMkLst>
        </pc:spChg>
        <pc:spChg chg="mod">
          <ac:chgData name="전 혜경" userId="0662a05ba1d54893" providerId="LiveId" clId="{F30CFFE0-29EE-46C0-8673-4DFDA387BF2C}" dt="2021-08-05T05:51:30.446" v="1069" actId="1076"/>
          <ac:spMkLst>
            <pc:docMk/>
            <pc:sldMk cId="1929813283" sldId="753"/>
            <ac:spMk id="5" creationId="{BB39A3AE-279C-4E95-AF38-D811F8F8919F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5:48:28.657" v="926" actId="113"/>
        <pc:sldMkLst>
          <pc:docMk/>
          <pc:sldMk cId="2121095203" sldId="754"/>
        </pc:sldMkLst>
        <pc:spChg chg="mod ord">
          <ac:chgData name="전 혜경" userId="0662a05ba1d54893" providerId="LiveId" clId="{F30CFFE0-29EE-46C0-8673-4DFDA387BF2C}" dt="2021-08-05T05:06:19.933" v="275" actId="1076"/>
          <ac:spMkLst>
            <pc:docMk/>
            <pc:sldMk cId="2121095203" sldId="754"/>
            <ac:spMk id="2" creationId="{C0B30847-4BCB-4908-AE3B-5472B9BF39CA}"/>
          </ac:spMkLst>
        </pc:spChg>
        <pc:spChg chg="add del mod ord">
          <ac:chgData name="전 혜경" userId="0662a05ba1d54893" providerId="LiveId" clId="{F30CFFE0-29EE-46C0-8673-4DFDA387BF2C}" dt="2021-08-05T05:06:07.883" v="273" actId="478"/>
          <ac:spMkLst>
            <pc:docMk/>
            <pc:sldMk cId="2121095203" sldId="754"/>
            <ac:spMk id="3" creationId="{CC7208DD-DA49-48AA-A68C-E5B688515C9E}"/>
          </ac:spMkLst>
        </pc:spChg>
        <pc:spChg chg="mod">
          <ac:chgData name="전 혜경" userId="0662a05ba1d54893" providerId="LiveId" clId="{F30CFFE0-29EE-46C0-8673-4DFDA387BF2C}" dt="2021-08-05T05:48:28.657" v="926" actId="113"/>
          <ac:spMkLst>
            <pc:docMk/>
            <pc:sldMk cId="2121095203" sldId="754"/>
            <ac:spMk id="4" creationId="{56E32A5F-83B6-4ABB-8C11-75A173C897A6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6:02:26.176" v="1113" actId="14100"/>
        <pc:sldMkLst>
          <pc:docMk/>
          <pc:sldMk cId="1312513583" sldId="755"/>
        </pc:sldMkLst>
        <pc:spChg chg="add del mod ord">
          <ac:chgData name="전 혜경" userId="0662a05ba1d54893" providerId="LiveId" clId="{F30CFFE0-29EE-46C0-8673-4DFDA387BF2C}" dt="2021-08-05T06:02:17.915" v="1109" actId="478"/>
          <ac:spMkLst>
            <pc:docMk/>
            <pc:sldMk cId="1312513583" sldId="755"/>
            <ac:spMk id="4" creationId="{49CAF3CC-3BEC-4B84-AEBA-F78975C3EB32}"/>
          </ac:spMkLst>
        </pc:spChg>
        <pc:spChg chg="add del mod ord">
          <ac:chgData name="전 혜경" userId="0662a05ba1d54893" providerId="LiveId" clId="{F30CFFE0-29EE-46C0-8673-4DFDA387BF2C}" dt="2021-08-05T06:02:12.198" v="1107" actId="478"/>
          <ac:spMkLst>
            <pc:docMk/>
            <pc:sldMk cId="1312513583" sldId="755"/>
            <ac:spMk id="5" creationId="{858D5AF0-4685-4EBE-9514-43427246DF49}"/>
          </ac:spMkLst>
        </pc:spChg>
        <pc:spChg chg="mod">
          <ac:chgData name="전 혜경" userId="0662a05ba1d54893" providerId="LiveId" clId="{F30CFFE0-29EE-46C0-8673-4DFDA387BF2C}" dt="2021-08-05T06:02:26.176" v="1113" actId="14100"/>
          <ac:spMkLst>
            <pc:docMk/>
            <pc:sldMk cId="1312513583" sldId="755"/>
            <ac:spMk id="6" creationId="{00000000-0000-0000-0000-000000000000}"/>
          </ac:spMkLst>
        </pc:spChg>
      </pc:sldChg>
      <pc:sldChg chg="addSp modSp add del mod modClrScheme chgLayout">
        <pc:chgData name="전 혜경" userId="0662a05ba1d54893" providerId="LiveId" clId="{F30CFFE0-29EE-46C0-8673-4DFDA387BF2C}" dt="2021-08-05T06:05:28.643" v="1133" actId="47"/>
        <pc:sldMkLst>
          <pc:docMk/>
          <pc:sldMk cId="159706225" sldId="757"/>
        </pc:sldMkLst>
        <pc:spChg chg="add mod ord">
          <ac:chgData name="전 혜경" userId="0662a05ba1d54893" providerId="LiveId" clId="{F30CFFE0-29EE-46C0-8673-4DFDA387BF2C}" dt="2021-08-05T05:01:55.454" v="173" actId="700"/>
          <ac:spMkLst>
            <pc:docMk/>
            <pc:sldMk cId="159706225" sldId="757"/>
            <ac:spMk id="2" creationId="{2D25A804-C0FE-4121-B3C2-606A7A6F9534}"/>
          </ac:spMkLst>
        </pc:spChg>
        <pc:spChg chg="add mod ord">
          <ac:chgData name="전 혜경" userId="0662a05ba1d54893" providerId="LiveId" clId="{F30CFFE0-29EE-46C0-8673-4DFDA387BF2C}" dt="2021-08-05T05:01:55.454" v="173" actId="700"/>
          <ac:spMkLst>
            <pc:docMk/>
            <pc:sldMk cId="159706225" sldId="757"/>
            <ac:spMk id="3" creationId="{AE5F4F38-2208-42F5-9BD5-9482B3DF39FA}"/>
          </ac:spMkLst>
        </pc:spChg>
      </pc:sldChg>
      <pc:sldChg chg="addSp delSp modSp add mod ord modClrScheme chgLayout">
        <pc:chgData name="전 혜경" userId="0662a05ba1d54893" providerId="LiveId" clId="{F30CFFE0-29EE-46C0-8673-4DFDA387BF2C}" dt="2021-08-19T13:00:29.644" v="3415"/>
        <pc:sldMkLst>
          <pc:docMk/>
          <pc:sldMk cId="3431819552" sldId="762"/>
        </pc:sldMkLst>
        <pc:spChg chg="del">
          <ac:chgData name="전 혜경" userId="0662a05ba1d54893" providerId="LiveId" clId="{F30CFFE0-29EE-46C0-8673-4DFDA387BF2C}" dt="2021-08-19T12:46:27.227" v="3028" actId="478"/>
          <ac:spMkLst>
            <pc:docMk/>
            <pc:sldMk cId="3431819552" sldId="762"/>
            <ac:spMk id="2" creationId="{A4B6BC1D-95D5-4E6D-8671-FD46B7723518}"/>
          </ac:spMkLst>
        </pc:spChg>
        <pc:spChg chg="del mod">
          <ac:chgData name="전 혜경" userId="0662a05ba1d54893" providerId="LiveId" clId="{F30CFFE0-29EE-46C0-8673-4DFDA387BF2C}" dt="2021-08-19T12:53:51.728" v="3105" actId="478"/>
          <ac:spMkLst>
            <pc:docMk/>
            <pc:sldMk cId="3431819552" sldId="762"/>
            <ac:spMk id="4" creationId="{B708AA7E-D6CE-4E4C-A7CA-31AEEB8B43C1}"/>
          </ac:spMkLst>
        </pc:spChg>
        <pc:spChg chg="add del mod">
          <ac:chgData name="전 혜경" userId="0662a05ba1d54893" providerId="LiveId" clId="{F30CFFE0-29EE-46C0-8673-4DFDA387BF2C}" dt="2021-08-19T13:00:14.448" v="3412" actId="478"/>
          <ac:spMkLst>
            <pc:docMk/>
            <pc:sldMk cId="3431819552" sldId="762"/>
            <ac:spMk id="6" creationId="{00000000-0000-0000-0000-000000000000}"/>
          </ac:spMkLst>
        </pc:spChg>
        <pc:spChg chg="del mod">
          <ac:chgData name="전 혜경" userId="0662a05ba1d54893" providerId="LiveId" clId="{F30CFFE0-29EE-46C0-8673-4DFDA387BF2C}" dt="2021-08-19T12:53:49.801" v="3103" actId="478"/>
          <ac:spMkLst>
            <pc:docMk/>
            <pc:sldMk cId="3431819552" sldId="762"/>
            <ac:spMk id="7" creationId="{0BB470F0-F46C-493C-AB82-D0A9C47CA94D}"/>
          </ac:spMkLst>
        </pc:spChg>
        <pc:spChg chg="add del mod ord">
          <ac:chgData name="전 혜경" userId="0662a05ba1d54893" providerId="LiveId" clId="{F30CFFE0-29EE-46C0-8673-4DFDA387BF2C}" dt="2021-08-05T06:06:58.896" v="1139" actId="700"/>
          <ac:spMkLst>
            <pc:docMk/>
            <pc:sldMk cId="3431819552" sldId="762"/>
            <ac:spMk id="9" creationId="{6C16F15F-8A51-4525-AD6B-1981CED4F015}"/>
          </ac:spMkLst>
        </pc:spChg>
        <pc:spChg chg="add del mod ord">
          <ac:chgData name="전 혜경" userId="0662a05ba1d54893" providerId="LiveId" clId="{F30CFFE0-29EE-46C0-8673-4DFDA387BF2C}" dt="2021-08-05T06:06:44.965" v="1135" actId="478"/>
          <ac:spMkLst>
            <pc:docMk/>
            <pc:sldMk cId="3431819552" sldId="762"/>
            <ac:spMk id="10" creationId="{9AD0B4B9-F9B0-4893-A769-4D931C935F1D}"/>
          </ac:spMkLst>
        </pc:spChg>
        <pc:spChg chg="add del mod ord">
          <ac:chgData name="전 혜경" userId="0662a05ba1d54893" providerId="LiveId" clId="{F30CFFE0-29EE-46C0-8673-4DFDA387BF2C}" dt="2021-08-05T06:07:45.830" v="1145" actId="478"/>
          <ac:spMkLst>
            <pc:docMk/>
            <pc:sldMk cId="3431819552" sldId="762"/>
            <ac:spMk id="11" creationId="{83EEE18E-E813-4CCE-A967-13636D3A7D70}"/>
          </ac:spMkLst>
        </pc:spChg>
        <pc:spChg chg="add del mod ord">
          <ac:chgData name="전 혜경" userId="0662a05ba1d54893" providerId="LiveId" clId="{F30CFFE0-29EE-46C0-8673-4DFDA387BF2C}" dt="2021-08-05T06:07:51.046" v="1147" actId="478"/>
          <ac:spMkLst>
            <pc:docMk/>
            <pc:sldMk cId="3431819552" sldId="762"/>
            <ac:spMk id="12" creationId="{3E0FAEF9-0F67-4D77-94D8-7EB39CF6C86C}"/>
          </ac:spMkLst>
        </pc:spChg>
        <pc:spChg chg="mod">
          <ac:chgData name="전 혜경" userId="0662a05ba1d54893" providerId="LiveId" clId="{F30CFFE0-29EE-46C0-8673-4DFDA387BF2C}" dt="2021-08-19T12:46:58.075" v="3030"/>
          <ac:spMkLst>
            <pc:docMk/>
            <pc:sldMk cId="3431819552" sldId="762"/>
            <ac:spMk id="13" creationId="{6B5978C7-56A6-4F25-9787-A5F14F756508}"/>
          </ac:spMkLst>
        </pc:spChg>
        <pc:spChg chg="add mod">
          <ac:chgData name="전 혜경" userId="0662a05ba1d54893" providerId="LiveId" clId="{F30CFFE0-29EE-46C0-8673-4DFDA387BF2C}" dt="2021-08-19T12:57:18.075" v="3317" actId="1076"/>
          <ac:spMkLst>
            <pc:docMk/>
            <pc:sldMk cId="3431819552" sldId="762"/>
            <ac:spMk id="15" creationId="{6A0888EC-06F8-4FDD-9844-E41F676759C8}"/>
          </ac:spMkLst>
        </pc:spChg>
        <pc:spChg chg="add mod">
          <ac:chgData name="전 혜경" userId="0662a05ba1d54893" providerId="LiveId" clId="{F30CFFE0-29EE-46C0-8673-4DFDA387BF2C}" dt="2021-08-19T12:59:14.077" v="3407" actId="1076"/>
          <ac:spMkLst>
            <pc:docMk/>
            <pc:sldMk cId="3431819552" sldId="762"/>
            <ac:spMk id="17" creationId="{C5991CC3-A227-4535-BB6B-FD5074D44A83}"/>
          </ac:spMkLst>
        </pc:spChg>
        <pc:spChg chg="add mod">
          <ac:chgData name="전 혜경" userId="0662a05ba1d54893" providerId="LiveId" clId="{F30CFFE0-29EE-46C0-8673-4DFDA387BF2C}" dt="2021-08-19T12:57:43.521" v="3319" actId="1076"/>
          <ac:spMkLst>
            <pc:docMk/>
            <pc:sldMk cId="3431819552" sldId="762"/>
            <ac:spMk id="19" creationId="{6A899C8F-6317-405E-9408-F252962E7E4C}"/>
          </ac:spMkLst>
        </pc:spChg>
        <pc:spChg chg="add mod">
          <ac:chgData name="전 혜경" userId="0662a05ba1d54893" providerId="LiveId" clId="{F30CFFE0-29EE-46C0-8673-4DFDA387BF2C}" dt="2021-08-19T12:57:18.075" v="3317" actId="1076"/>
          <ac:spMkLst>
            <pc:docMk/>
            <pc:sldMk cId="3431819552" sldId="762"/>
            <ac:spMk id="20" creationId="{437C2322-EA0E-4730-9583-70E71A84D6CD}"/>
          </ac:spMkLst>
        </pc:spChg>
        <pc:spChg chg="add mod">
          <ac:chgData name="전 혜경" userId="0662a05ba1d54893" providerId="LiveId" clId="{F30CFFE0-29EE-46C0-8673-4DFDA387BF2C}" dt="2021-08-19T12:57:18.075" v="3317" actId="1076"/>
          <ac:spMkLst>
            <pc:docMk/>
            <pc:sldMk cId="3431819552" sldId="762"/>
            <ac:spMk id="21" creationId="{172F21FA-6632-4D4F-A391-92F99B01F043}"/>
          </ac:spMkLst>
        </pc:spChg>
        <pc:spChg chg="add mod">
          <ac:chgData name="전 혜경" userId="0662a05ba1d54893" providerId="LiveId" clId="{F30CFFE0-29EE-46C0-8673-4DFDA387BF2C}" dt="2021-08-19T12:58:08.117" v="3327" actId="20577"/>
          <ac:spMkLst>
            <pc:docMk/>
            <pc:sldMk cId="3431819552" sldId="762"/>
            <ac:spMk id="22" creationId="{7385B433-411C-4A42-8547-8E5DBA90253B}"/>
          </ac:spMkLst>
        </pc:spChg>
        <pc:spChg chg="add mod">
          <ac:chgData name="전 혜경" userId="0662a05ba1d54893" providerId="LiveId" clId="{F30CFFE0-29EE-46C0-8673-4DFDA387BF2C}" dt="2021-08-19T12:59:01.366" v="3402" actId="6549"/>
          <ac:spMkLst>
            <pc:docMk/>
            <pc:sldMk cId="3431819552" sldId="762"/>
            <ac:spMk id="23" creationId="{7533ACC6-E804-4F6C-B70D-F2BC99DAB5CD}"/>
          </ac:spMkLst>
        </pc:spChg>
        <pc:spChg chg="add mod">
          <ac:chgData name="전 혜경" userId="0662a05ba1d54893" providerId="LiveId" clId="{F30CFFE0-29EE-46C0-8673-4DFDA387BF2C}" dt="2021-08-19T13:00:15.398" v="3413"/>
          <ac:spMkLst>
            <pc:docMk/>
            <pc:sldMk cId="3431819552" sldId="762"/>
            <ac:spMk id="24" creationId="{20D67422-2D4F-4CFD-A583-2693495436BC}"/>
          </ac:spMkLst>
        </pc:spChg>
        <pc:grpChg chg="add del mod">
          <ac:chgData name="전 혜경" userId="0662a05ba1d54893" providerId="LiveId" clId="{F30CFFE0-29EE-46C0-8673-4DFDA387BF2C}" dt="2021-08-19T12:47:45.505" v="3043" actId="478"/>
          <ac:grpSpMkLst>
            <pc:docMk/>
            <pc:sldMk cId="3431819552" sldId="762"/>
            <ac:grpSpMk id="9" creationId="{F2E29997-3935-47E3-A2C3-C49E156AA26E}"/>
          </ac:grpSpMkLst>
        </pc:grpChg>
        <pc:picChg chg="del mod">
          <ac:chgData name="전 혜경" userId="0662a05ba1d54893" providerId="LiveId" clId="{F30CFFE0-29EE-46C0-8673-4DFDA387BF2C}" dt="2021-08-19T12:53:47.975" v="3102" actId="478"/>
          <ac:picMkLst>
            <pc:docMk/>
            <pc:sldMk cId="3431819552" sldId="762"/>
            <ac:picMk id="3" creationId="{84DE8B5B-B615-4E28-80E6-7B289ADF15C5}"/>
          </ac:picMkLst>
        </pc:picChg>
        <pc:picChg chg="del">
          <ac:chgData name="전 혜경" userId="0662a05ba1d54893" providerId="LiveId" clId="{F30CFFE0-29EE-46C0-8673-4DFDA387BF2C}" dt="2021-08-19T12:46:25.693" v="3027" actId="478"/>
          <ac:picMkLst>
            <pc:docMk/>
            <pc:sldMk cId="3431819552" sldId="762"/>
            <ac:picMk id="8" creationId="{FDD3676E-BC8C-4E94-831A-F5118A7BAD2B}"/>
          </ac:picMkLst>
        </pc:picChg>
        <pc:picChg chg="del mod">
          <ac:chgData name="전 혜경" userId="0662a05ba1d54893" providerId="LiveId" clId="{F30CFFE0-29EE-46C0-8673-4DFDA387BF2C}" dt="2021-08-19T12:47:42.700" v="3041" actId="478"/>
          <ac:picMkLst>
            <pc:docMk/>
            <pc:sldMk cId="3431819552" sldId="762"/>
            <ac:picMk id="10" creationId="{51FA0B77-A3C4-4C68-900F-358A21598A5E}"/>
          </ac:picMkLst>
        </pc:picChg>
        <pc:picChg chg="mod">
          <ac:chgData name="전 혜경" userId="0662a05ba1d54893" providerId="LiveId" clId="{F30CFFE0-29EE-46C0-8673-4DFDA387BF2C}" dt="2021-08-19T12:46:58.075" v="3030"/>
          <ac:picMkLst>
            <pc:docMk/>
            <pc:sldMk cId="3431819552" sldId="762"/>
            <ac:picMk id="11" creationId="{12FD3887-2C1B-41DF-ADF1-DEDD218680CC}"/>
          </ac:picMkLst>
        </pc:picChg>
        <pc:cxnChg chg="del mod">
          <ac:chgData name="전 혜경" userId="0662a05ba1d54893" providerId="LiveId" clId="{F30CFFE0-29EE-46C0-8673-4DFDA387BF2C}" dt="2021-08-19T12:53:50.860" v="3104" actId="478"/>
          <ac:cxnSpMkLst>
            <pc:docMk/>
            <pc:sldMk cId="3431819552" sldId="762"/>
            <ac:cxnSpMk id="5" creationId="{FBD1FC5B-BC19-4176-96E9-FF8CAEC063D3}"/>
          </ac:cxnSpMkLst>
        </pc:cxnChg>
        <pc:cxnChg chg="mod">
          <ac:chgData name="전 혜경" userId="0662a05ba1d54893" providerId="LiveId" clId="{F30CFFE0-29EE-46C0-8673-4DFDA387BF2C}" dt="2021-08-19T12:46:58.075" v="3030"/>
          <ac:cxnSpMkLst>
            <pc:docMk/>
            <pc:sldMk cId="3431819552" sldId="762"/>
            <ac:cxnSpMk id="12" creationId="{83054FA1-EB46-4265-B125-E1D7F3C7687E}"/>
          </ac:cxnSpMkLst>
        </pc:cxnChg>
      </pc:sldChg>
      <pc:sldChg chg="addSp delSp modSp add mod modClrScheme chgLayout">
        <pc:chgData name="전 혜경" userId="0662a05ba1d54893" providerId="LiveId" clId="{F30CFFE0-29EE-46C0-8673-4DFDA387BF2C}" dt="2021-08-19T12:19:13.096" v="2608" actId="1076"/>
        <pc:sldMkLst>
          <pc:docMk/>
          <pc:sldMk cId="3744147715" sldId="764"/>
        </pc:sldMkLst>
        <pc:spChg chg="del">
          <ac:chgData name="전 혜경" userId="0662a05ba1d54893" providerId="LiveId" clId="{F30CFFE0-29EE-46C0-8673-4DFDA387BF2C}" dt="2021-08-19T12:17:52.153" v="2566" actId="478"/>
          <ac:spMkLst>
            <pc:docMk/>
            <pc:sldMk cId="3744147715" sldId="764"/>
            <ac:spMk id="3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5T06:11:02.735" v="1177" actId="478"/>
          <ac:spMkLst>
            <pc:docMk/>
            <pc:sldMk cId="3744147715" sldId="764"/>
            <ac:spMk id="4" creationId="{E426DC0D-6A65-4692-8D20-97BFBE70EB72}"/>
          </ac:spMkLst>
        </pc:spChg>
        <pc:spChg chg="add del mod ord">
          <ac:chgData name="전 혜경" userId="0662a05ba1d54893" providerId="LiveId" clId="{F30CFFE0-29EE-46C0-8673-4DFDA387BF2C}" dt="2021-08-05T06:10:57.875" v="1174" actId="478"/>
          <ac:spMkLst>
            <pc:docMk/>
            <pc:sldMk cId="3744147715" sldId="764"/>
            <ac:spMk id="5" creationId="{D0E174E6-D8E8-4475-A0EE-B676FE16BA0D}"/>
          </ac:spMkLst>
        </pc:spChg>
        <pc:spChg chg="mod">
          <ac:chgData name="전 혜경" userId="0662a05ba1d54893" providerId="LiveId" clId="{F30CFFE0-29EE-46C0-8673-4DFDA387BF2C}" dt="2021-08-19T12:17:50.146" v="2564"/>
          <ac:spMkLst>
            <pc:docMk/>
            <pc:sldMk cId="3744147715" sldId="764"/>
            <ac:spMk id="6" creationId="{00000000-0000-0000-0000-000000000000}"/>
          </ac:spMkLst>
        </pc:spChg>
        <pc:spChg chg="add mod">
          <ac:chgData name="전 혜경" userId="0662a05ba1d54893" providerId="LiveId" clId="{F30CFFE0-29EE-46C0-8673-4DFDA387BF2C}" dt="2021-08-19T12:19:13.096" v="2608" actId="1076"/>
          <ac:spMkLst>
            <pc:docMk/>
            <pc:sldMk cId="3744147715" sldId="764"/>
            <ac:spMk id="7" creationId="{E0F2074F-8DAC-46FA-AEB0-20B53A7AD913}"/>
          </ac:spMkLst>
        </pc:spChg>
        <pc:picChg chg="del">
          <ac:chgData name="전 혜경" userId="0662a05ba1d54893" providerId="LiveId" clId="{F30CFFE0-29EE-46C0-8673-4DFDA387BF2C}" dt="2021-08-19T12:17:51.111" v="2565" actId="478"/>
          <ac:picMkLst>
            <pc:docMk/>
            <pc:sldMk cId="3744147715" sldId="764"/>
            <ac:picMk id="2" creationId="{00000000-0000-0000-0000-000000000000}"/>
          </ac:picMkLst>
        </pc:picChg>
        <pc:picChg chg="add mod">
          <ac:chgData name="전 혜경" userId="0662a05ba1d54893" providerId="LiveId" clId="{F30CFFE0-29EE-46C0-8673-4DFDA387BF2C}" dt="2021-08-19T12:19:04.675" v="2604" actId="1076"/>
          <ac:picMkLst>
            <pc:docMk/>
            <pc:sldMk cId="3744147715" sldId="764"/>
            <ac:picMk id="5" creationId="{92E2B6AF-6410-430B-86A7-3D8F4C3E36DC}"/>
          </ac:picMkLst>
        </pc:picChg>
      </pc:sldChg>
      <pc:sldChg chg="addSp delSp modSp add del mod ord modClrScheme chgLayout">
        <pc:chgData name="전 혜경" userId="0662a05ba1d54893" providerId="LiveId" clId="{F30CFFE0-29EE-46C0-8673-4DFDA387BF2C}" dt="2021-08-23T07:08:58.030" v="4283" actId="47"/>
        <pc:sldMkLst>
          <pc:docMk/>
          <pc:sldMk cId="1496561612" sldId="765"/>
        </pc:sldMkLst>
        <pc:spChg chg="add del mod ord">
          <ac:chgData name="전 혜경" userId="0662a05ba1d54893" providerId="LiveId" clId="{F30CFFE0-29EE-46C0-8673-4DFDA387BF2C}" dt="2021-08-05T06:11:19.145" v="1182" actId="478"/>
          <ac:spMkLst>
            <pc:docMk/>
            <pc:sldMk cId="1496561612" sldId="765"/>
            <ac:spMk id="2" creationId="{8D28C43F-3F28-4A8F-A841-F22C594BB77E}"/>
          </ac:spMkLst>
        </pc:spChg>
        <pc:spChg chg="mod">
          <ac:chgData name="전 혜경" userId="0662a05ba1d54893" providerId="LiveId" clId="{F30CFFE0-29EE-46C0-8673-4DFDA387BF2C}" dt="2021-08-05T06:11:24.046" v="1184" actId="404"/>
          <ac:spMkLst>
            <pc:docMk/>
            <pc:sldMk cId="1496561612" sldId="765"/>
            <ac:spMk id="6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5T06:11:25.863" v="1185" actId="478"/>
          <ac:spMkLst>
            <pc:docMk/>
            <pc:sldMk cId="1496561612" sldId="765"/>
            <ac:spMk id="7" creationId="{20183E42-74E1-45D4-A947-FEB7E9AD9630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21T15:05:28.970" v="3804" actId="20577"/>
        <pc:sldMkLst>
          <pc:docMk/>
          <pc:sldMk cId="2765987854" sldId="767"/>
        </pc:sldMkLst>
        <pc:spChg chg="mod">
          <ac:chgData name="전 혜경" userId="0662a05ba1d54893" providerId="LiveId" clId="{F30CFFE0-29EE-46C0-8673-4DFDA387BF2C}" dt="2021-08-21T14:52:56.225" v="3801" actId="20577"/>
          <ac:spMkLst>
            <pc:docMk/>
            <pc:sldMk cId="2765987854" sldId="767"/>
            <ac:spMk id="2" creationId="{E7C17D2C-5EEF-4305-B9A9-F66F05A52D6D}"/>
          </ac:spMkLst>
        </pc:spChg>
        <pc:spChg chg="add del mod ord">
          <ac:chgData name="전 혜경" userId="0662a05ba1d54893" providerId="LiveId" clId="{F30CFFE0-29EE-46C0-8673-4DFDA387BF2C}" dt="2021-08-05T06:11:33.455" v="1186" actId="478"/>
          <ac:spMkLst>
            <pc:docMk/>
            <pc:sldMk cId="2765987854" sldId="767"/>
            <ac:spMk id="3" creationId="{CD0FA8F9-4165-4732-B05C-C3BC49949799}"/>
          </ac:spMkLst>
        </pc:spChg>
        <pc:spChg chg="add del mod ord">
          <ac:chgData name="전 혜경" userId="0662a05ba1d54893" providerId="LiveId" clId="{F30CFFE0-29EE-46C0-8673-4DFDA387BF2C}" dt="2021-08-05T06:11:35.425" v="1187" actId="478"/>
          <ac:spMkLst>
            <pc:docMk/>
            <pc:sldMk cId="2765987854" sldId="767"/>
            <ac:spMk id="4" creationId="{B1AFFB0B-896B-4BAC-B79D-D25F62523FC1}"/>
          </ac:spMkLst>
        </pc:spChg>
        <pc:spChg chg="mod">
          <ac:chgData name="전 혜경" userId="0662a05ba1d54893" providerId="LiveId" clId="{F30CFFE0-29EE-46C0-8673-4DFDA387BF2C}" dt="2021-08-21T15:05:28.970" v="3804" actId="20577"/>
          <ac:spMkLst>
            <pc:docMk/>
            <pc:sldMk cId="2765987854" sldId="767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21T14:51:26.473" v="3798" actId="1076"/>
          <ac:spMkLst>
            <pc:docMk/>
            <pc:sldMk cId="2765987854" sldId="767"/>
            <ac:spMk id="15" creationId="{00000000-0000-0000-0000-000000000000}"/>
          </ac:spMkLst>
        </pc:spChg>
        <pc:spChg chg="mod">
          <ac:chgData name="전 혜경" userId="0662a05ba1d54893" providerId="LiveId" clId="{F30CFFE0-29EE-46C0-8673-4DFDA387BF2C}" dt="2021-08-21T14:50:34.277" v="3789" actId="1076"/>
          <ac:spMkLst>
            <pc:docMk/>
            <pc:sldMk cId="2765987854" sldId="767"/>
            <ac:spMk id="16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21T16:29:56.469" v="4064" actId="20577"/>
        <pc:sldMkLst>
          <pc:docMk/>
          <pc:sldMk cId="1311041988" sldId="768"/>
        </pc:sldMkLst>
        <pc:spChg chg="add del mod ord">
          <ac:chgData name="전 혜경" userId="0662a05ba1d54893" providerId="LiveId" clId="{F30CFFE0-29EE-46C0-8673-4DFDA387BF2C}" dt="2021-08-05T06:13:05.158" v="1208" actId="478"/>
          <ac:spMkLst>
            <pc:docMk/>
            <pc:sldMk cId="1311041988" sldId="768"/>
            <ac:spMk id="2" creationId="{7D7938B2-F27C-4FBA-BB5F-0D9F26E6ABFA}"/>
          </ac:spMkLst>
        </pc:spChg>
        <pc:spChg chg="add del mod ord">
          <ac:chgData name="전 혜경" userId="0662a05ba1d54893" providerId="LiveId" clId="{F30CFFE0-29EE-46C0-8673-4DFDA387BF2C}" dt="2021-08-05T06:13:07.361" v="1209" actId="478"/>
          <ac:spMkLst>
            <pc:docMk/>
            <pc:sldMk cId="1311041988" sldId="768"/>
            <ac:spMk id="3" creationId="{3AF4B965-366F-4499-A10D-1D2760522041}"/>
          </ac:spMkLst>
        </pc:spChg>
        <pc:spChg chg="mod">
          <ac:chgData name="전 혜경" userId="0662a05ba1d54893" providerId="LiveId" clId="{F30CFFE0-29EE-46C0-8673-4DFDA387BF2C}" dt="2021-08-21T16:29:56.469" v="4064" actId="20577"/>
          <ac:spMkLst>
            <pc:docMk/>
            <pc:sldMk cId="1311041988" sldId="768"/>
            <ac:spMk id="5" creationId="{00000000-0000-0000-0000-000000000000}"/>
          </ac:spMkLst>
        </pc:spChg>
      </pc:sldChg>
      <pc:sldChg chg="addSp delSp modSp add mod ord modClrScheme chgLayout">
        <pc:chgData name="전 혜경" userId="0662a05ba1d54893" providerId="LiveId" clId="{F30CFFE0-29EE-46C0-8673-4DFDA387BF2C}" dt="2021-08-26T02:34:43.150" v="4428"/>
        <pc:sldMkLst>
          <pc:docMk/>
          <pc:sldMk cId="1845122363" sldId="769"/>
        </pc:sldMkLst>
        <pc:spChg chg="add del mod ord">
          <ac:chgData name="전 혜경" userId="0662a05ba1d54893" providerId="LiveId" clId="{F30CFFE0-29EE-46C0-8673-4DFDA387BF2C}" dt="2021-08-05T06:13:14.200" v="1210" actId="478"/>
          <ac:spMkLst>
            <pc:docMk/>
            <pc:sldMk cId="1845122363" sldId="769"/>
            <ac:spMk id="3" creationId="{4AFA5605-114F-438C-8F56-A28C7030890C}"/>
          </ac:spMkLst>
        </pc:spChg>
        <pc:spChg chg="add del mod ord">
          <ac:chgData name="전 혜경" userId="0662a05ba1d54893" providerId="LiveId" clId="{F30CFFE0-29EE-46C0-8673-4DFDA387BF2C}" dt="2021-08-05T06:13:16.958" v="1211" actId="478"/>
          <ac:spMkLst>
            <pc:docMk/>
            <pc:sldMk cId="1845122363" sldId="769"/>
            <ac:spMk id="4" creationId="{278E43EB-60E9-4FC4-A9C4-7B29318608A7}"/>
          </ac:spMkLst>
        </pc:spChg>
        <pc:picChg chg="mod">
          <ac:chgData name="전 혜경" userId="0662a05ba1d54893" providerId="LiveId" clId="{F30CFFE0-29EE-46C0-8673-4DFDA387BF2C}" dt="2021-08-05T06:13:22.377" v="1213" actId="14100"/>
          <ac:picMkLst>
            <pc:docMk/>
            <pc:sldMk cId="1845122363" sldId="769"/>
            <ac:picMk id="2" creationId="{00000000-0000-0000-0000-000000000000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08T13:15:34.616" v="1803"/>
        <pc:sldMkLst>
          <pc:docMk/>
          <pc:sldMk cId="2362650960" sldId="770"/>
        </pc:sldMkLst>
        <pc:spChg chg="mod">
          <ac:chgData name="전 혜경" userId="0662a05ba1d54893" providerId="LiveId" clId="{F30CFFE0-29EE-46C0-8673-4DFDA387BF2C}" dt="2021-08-08T13:15:34.616" v="1803"/>
          <ac:spMkLst>
            <pc:docMk/>
            <pc:sldMk cId="2362650960" sldId="770"/>
            <ac:spMk id="2" creationId="{DCA54255-9009-4C52-BDDC-3B67EF3646C8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2362650960" sldId="770"/>
            <ac:spMk id="3" creationId="{B77D327D-C739-488F-B7C1-22509485C0E8}"/>
          </ac:spMkLst>
        </pc:spChg>
        <pc:spChg chg="add del mod ord">
          <ac:chgData name="전 혜경" userId="0662a05ba1d54893" providerId="LiveId" clId="{F30CFFE0-29EE-46C0-8673-4DFDA387BF2C}" dt="2021-08-05T06:13:30.621" v="1215" actId="478"/>
          <ac:spMkLst>
            <pc:docMk/>
            <pc:sldMk cId="2362650960" sldId="770"/>
            <ac:spMk id="5" creationId="{F14D68A7-5755-44C5-947B-5BBBF47B2FC6}"/>
          </ac:spMkLst>
        </pc:spChg>
        <pc:spChg chg="add del mod ord">
          <ac:chgData name="전 혜경" userId="0662a05ba1d54893" providerId="LiveId" clId="{F30CFFE0-29EE-46C0-8673-4DFDA387BF2C}" dt="2021-08-05T06:13:27.029" v="1214" actId="478"/>
          <ac:spMkLst>
            <pc:docMk/>
            <pc:sldMk cId="2362650960" sldId="770"/>
            <ac:spMk id="7" creationId="{DF1C1975-D17C-4A76-9819-9403A88B607F}"/>
          </ac:spMkLst>
        </pc:spChg>
      </pc:sldChg>
      <pc:sldChg chg="addSp delSp modSp add del mod ord modClrScheme chgLayout">
        <pc:chgData name="전 혜경" userId="0662a05ba1d54893" providerId="LiveId" clId="{F30CFFE0-29EE-46C0-8673-4DFDA387BF2C}" dt="2021-08-21T04:48:54.298" v="3619" actId="47"/>
        <pc:sldMkLst>
          <pc:docMk/>
          <pc:sldMk cId="779927213" sldId="784"/>
        </pc:sldMkLst>
        <pc:spChg chg="mod">
          <ac:chgData name="전 혜경" userId="0662a05ba1d54893" providerId="LiveId" clId="{F30CFFE0-29EE-46C0-8673-4DFDA387BF2C}" dt="2021-08-21T04:46:12.993" v="3587" actId="165"/>
          <ac:spMkLst>
            <pc:docMk/>
            <pc:sldMk cId="779927213" sldId="784"/>
            <ac:spMk id="8" creationId="{A67DDB7B-4C61-45C5-B8C5-1199DBE7E368}"/>
          </ac:spMkLst>
        </pc:spChg>
        <pc:spChg chg="mod">
          <ac:chgData name="전 혜경" userId="0662a05ba1d54893" providerId="LiveId" clId="{F30CFFE0-29EE-46C0-8673-4DFDA387BF2C}" dt="2021-08-21T04:46:12.993" v="3587" actId="165"/>
          <ac:spMkLst>
            <pc:docMk/>
            <pc:sldMk cId="779927213" sldId="784"/>
            <ac:spMk id="21" creationId="{D746C5FD-5E23-4142-99EC-D2AD7D5302A5}"/>
          </ac:spMkLst>
        </pc:spChg>
        <pc:spChg chg="mod">
          <ac:chgData name="전 혜경" userId="0662a05ba1d54893" providerId="LiveId" clId="{F30CFFE0-29EE-46C0-8673-4DFDA387BF2C}" dt="2021-08-21T04:46:12.993" v="3587" actId="165"/>
          <ac:spMkLst>
            <pc:docMk/>
            <pc:sldMk cId="779927213" sldId="784"/>
            <ac:spMk id="23" creationId="{DA1220CD-B26C-44E1-A2F0-45AF2E2A74E7}"/>
          </ac:spMkLst>
        </pc:spChg>
        <pc:spChg chg="mod">
          <ac:chgData name="전 혜경" userId="0662a05ba1d54893" providerId="LiveId" clId="{F30CFFE0-29EE-46C0-8673-4DFDA387BF2C}" dt="2021-08-21T04:46:12.993" v="3587" actId="165"/>
          <ac:spMkLst>
            <pc:docMk/>
            <pc:sldMk cId="779927213" sldId="784"/>
            <ac:spMk id="24" creationId="{645986F8-2BCA-4BA0-8646-592B20867BE7}"/>
          </ac:spMkLst>
        </pc:spChg>
        <pc:spChg chg="add del mod ord">
          <ac:chgData name="전 혜경" userId="0662a05ba1d54893" providerId="LiveId" clId="{F30CFFE0-29EE-46C0-8673-4DFDA387BF2C}" dt="2021-08-05T06:02:57.368" v="1114" actId="478"/>
          <ac:spMkLst>
            <pc:docMk/>
            <pc:sldMk cId="779927213" sldId="784"/>
            <ac:spMk id="25" creationId="{C48EE63A-1818-42BC-A2B3-86B408170005}"/>
          </ac:spMkLst>
        </pc:spChg>
        <pc:spChg chg="add del mod ord">
          <ac:chgData name="전 혜경" userId="0662a05ba1d54893" providerId="LiveId" clId="{F30CFFE0-29EE-46C0-8673-4DFDA387BF2C}" dt="2021-08-05T06:03:01.557" v="1115" actId="478"/>
          <ac:spMkLst>
            <pc:docMk/>
            <pc:sldMk cId="779927213" sldId="784"/>
            <ac:spMk id="26" creationId="{77F926DE-6965-445A-9B05-CA550EEA934A}"/>
          </ac:spMkLst>
        </pc:spChg>
        <pc:spChg chg="add mod ord topLvl">
          <ac:chgData name="전 혜경" userId="0662a05ba1d54893" providerId="LiveId" clId="{F30CFFE0-29EE-46C0-8673-4DFDA387BF2C}" dt="2021-08-21T04:46:29.876" v="3588" actId="164"/>
          <ac:spMkLst>
            <pc:docMk/>
            <pc:sldMk cId="779927213" sldId="784"/>
            <ac:spMk id="26" creationId="{89FBBEEA-8281-4016-82BF-958A5E08456B}"/>
          </ac:spMkLst>
        </pc:spChg>
        <pc:grpChg chg="mod">
          <ac:chgData name="전 혜경" userId="0662a05ba1d54893" providerId="LiveId" clId="{F30CFFE0-29EE-46C0-8673-4DFDA387BF2C}" dt="2021-08-21T04:46:12.993" v="3587" actId="165"/>
          <ac:grpSpMkLst>
            <pc:docMk/>
            <pc:sldMk cId="779927213" sldId="784"/>
            <ac:grpSpMk id="5" creationId="{C603CD5B-F71B-4B73-B2ED-21D0672C878F}"/>
          </ac:grpSpMkLst>
        </pc:grpChg>
        <pc:grpChg chg="mod">
          <ac:chgData name="전 혜경" userId="0662a05ba1d54893" providerId="LiveId" clId="{F30CFFE0-29EE-46C0-8673-4DFDA387BF2C}" dt="2021-08-21T04:46:12.993" v="3587" actId="165"/>
          <ac:grpSpMkLst>
            <pc:docMk/>
            <pc:sldMk cId="779927213" sldId="784"/>
            <ac:grpSpMk id="19" creationId="{542CBDB2-59C9-4731-B56E-75434E749FF0}"/>
          </ac:grpSpMkLst>
        </pc:grpChg>
        <pc:grpChg chg="add mod topLvl">
          <ac:chgData name="전 혜경" userId="0662a05ba1d54893" providerId="LiveId" clId="{F30CFFE0-29EE-46C0-8673-4DFDA387BF2C}" dt="2021-08-21T04:46:29.876" v="3588" actId="164"/>
          <ac:grpSpMkLst>
            <pc:docMk/>
            <pc:sldMk cId="779927213" sldId="784"/>
            <ac:grpSpMk id="25" creationId="{865AD757-B9B0-4E84-BC1C-DBB703DAC368}"/>
          </ac:grpSpMkLst>
        </pc:grpChg>
        <pc:grpChg chg="add del mod">
          <ac:chgData name="전 혜경" userId="0662a05ba1d54893" providerId="LiveId" clId="{F30CFFE0-29EE-46C0-8673-4DFDA387BF2C}" dt="2021-08-21T04:46:12.993" v="3587" actId="165"/>
          <ac:grpSpMkLst>
            <pc:docMk/>
            <pc:sldMk cId="779927213" sldId="784"/>
            <ac:grpSpMk id="27" creationId="{7A1AB95C-3ED2-431F-964A-204E5DC7B398}"/>
          </ac:grpSpMkLst>
        </pc:grpChg>
        <pc:grpChg chg="add mod">
          <ac:chgData name="전 혜경" userId="0662a05ba1d54893" providerId="LiveId" clId="{F30CFFE0-29EE-46C0-8673-4DFDA387BF2C}" dt="2021-08-21T04:46:29.876" v="3588" actId="164"/>
          <ac:grpSpMkLst>
            <pc:docMk/>
            <pc:sldMk cId="779927213" sldId="784"/>
            <ac:grpSpMk id="28" creationId="{B45CADEA-3415-44E1-8CE6-6F0AC38814E7}"/>
          </ac:grpSpMkLst>
        </pc:grpChg>
        <pc:picChg chg="mod">
          <ac:chgData name="전 혜경" userId="0662a05ba1d54893" providerId="LiveId" clId="{F30CFFE0-29EE-46C0-8673-4DFDA387BF2C}" dt="2021-08-21T04:46:12.993" v="3587" actId="165"/>
          <ac:picMkLst>
            <pc:docMk/>
            <pc:sldMk cId="779927213" sldId="784"/>
            <ac:picMk id="7" creationId="{FF3A7A0E-1AF4-46B2-9C5F-ED816A27B127}"/>
          </ac:picMkLst>
        </pc:picChg>
        <pc:picChg chg="mod">
          <ac:chgData name="전 혜경" userId="0662a05ba1d54893" providerId="LiveId" clId="{F30CFFE0-29EE-46C0-8673-4DFDA387BF2C}" dt="2021-08-21T04:46:12.993" v="3587" actId="165"/>
          <ac:picMkLst>
            <pc:docMk/>
            <pc:sldMk cId="779927213" sldId="784"/>
            <ac:picMk id="9" creationId="{9AE43F70-C837-4727-B1F7-445CB91A4A28}"/>
          </ac:picMkLst>
        </pc:picChg>
        <pc:picChg chg="mod">
          <ac:chgData name="전 혜경" userId="0662a05ba1d54893" providerId="LiveId" clId="{F30CFFE0-29EE-46C0-8673-4DFDA387BF2C}" dt="2021-08-21T04:46:12.993" v="3587" actId="165"/>
          <ac:picMkLst>
            <pc:docMk/>
            <pc:sldMk cId="779927213" sldId="784"/>
            <ac:picMk id="20" creationId="{E6A48BF0-B860-44AB-8230-29324BBF0482}"/>
          </ac:picMkLst>
        </pc:picChg>
        <pc:picChg chg="mod">
          <ac:chgData name="전 혜경" userId="0662a05ba1d54893" providerId="LiveId" clId="{F30CFFE0-29EE-46C0-8673-4DFDA387BF2C}" dt="2021-08-21T04:46:12.993" v="3587" actId="165"/>
          <ac:picMkLst>
            <pc:docMk/>
            <pc:sldMk cId="779927213" sldId="784"/>
            <ac:picMk id="22" creationId="{F1EE09FB-32D0-458A-A59E-1210145170E3}"/>
          </ac:picMkLst>
        </pc:picChg>
      </pc:sldChg>
      <pc:sldChg chg="addSp delSp modSp add del mod modClrScheme delAnim chgLayout">
        <pc:chgData name="전 혜경" userId="0662a05ba1d54893" providerId="LiveId" clId="{F30CFFE0-29EE-46C0-8673-4DFDA387BF2C}" dt="2021-08-19T12:12:27.488" v="2550" actId="47"/>
        <pc:sldMkLst>
          <pc:docMk/>
          <pc:sldMk cId="84091708" sldId="785"/>
        </pc:sldMkLst>
        <pc:spChg chg="add del mod ord">
          <ac:chgData name="전 혜경" userId="0662a05ba1d54893" providerId="LiveId" clId="{F30CFFE0-29EE-46C0-8673-4DFDA387BF2C}" dt="2021-08-05T06:03:15.229" v="1118" actId="478"/>
          <ac:spMkLst>
            <pc:docMk/>
            <pc:sldMk cId="84091708" sldId="785"/>
            <ac:spMk id="3" creationId="{E8966422-333D-46F1-B747-ED332F52A7C0}"/>
          </ac:spMkLst>
        </pc:spChg>
        <pc:spChg chg="add del mod ord">
          <ac:chgData name="전 혜경" userId="0662a05ba1d54893" providerId="LiveId" clId="{F30CFFE0-29EE-46C0-8673-4DFDA387BF2C}" dt="2021-08-05T06:03:22.715" v="1120" actId="478"/>
          <ac:spMkLst>
            <pc:docMk/>
            <pc:sldMk cId="84091708" sldId="785"/>
            <ac:spMk id="4" creationId="{7A1D495F-0384-475E-B6D9-AD7F97A84866}"/>
          </ac:spMkLst>
        </pc:spChg>
        <pc:spChg chg="mod">
          <ac:chgData name="전 혜경" userId="0662a05ba1d54893" providerId="LiveId" clId="{F30CFFE0-29EE-46C0-8673-4DFDA387BF2C}" dt="2021-08-05T06:23:34.183" v="1283" actId="404"/>
          <ac:spMkLst>
            <pc:docMk/>
            <pc:sldMk cId="84091708" sldId="785"/>
            <ac:spMk id="6" creationId="{00000000-0000-0000-0000-000000000000}"/>
          </ac:spMkLst>
        </pc:spChg>
        <pc:spChg chg="mod">
          <ac:chgData name="전 혜경" userId="0662a05ba1d54893" providerId="LiveId" clId="{F30CFFE0-29EE-46C0-8673-4DFDA387BF2C}" dt="2021-08-05T06:03:26.375" v="1121" actId="1076"/>
          <ac:spMkLst>
            <pc:docMk/>
            <pc:sldMk cId="84091708" sldId="785"/>
            <ac:spMk id="18" creationId="{8DA26E24-F4A1-4A14-85FA-73FE8A77A0A8}"/>
          </ac:spMkLst>
        </pc:spChg>
        <pc:grpChg chg="del">
          <ac:chgData name="전 혜경" userId="0662a05ba1d54893" providerId="LiveId" clId="{F30CFFE0-29EE-46C0-8673-4DFDA387BF2C}" dt="2021-08-05T06:03:30.055" v="1123" actId="478"/>
          <ac:grpSpMkLst>
            <pc:docMk/>
            <pc:sldMk cId="84091708" sldId="785"/>
            <ac:grpSpMk id="15" creationId="{C5C3118C-0B49-4865-A1BC-657F0923806E}"/>
          </ac:grpSpMkLst>
        </pc:grpChg>
        <pc:picChg chg="mod">
          <ac:chgData name="전 혜경" userId="0662a05ba1d54893" providerId="LiveId" clId="{F30CFFE0-29EE-46C0-8673-4DFDA387BF2C}" dt="2021-08-05T06:03:27.910" v="1122" actId="1076"/>
          <ac:picMkLst>
            <pc:docMk/>
            <pc:sldMk cId="84091708" sldId="785"/>
            <ac:picMk id="17" creationId="{3E072FD5-6E49-450B-9CFE-0B0A5D5AC6D5}"/>
          </ac:picMkLst>
        </pc:picChg>
      </pc:sldChg>
      <pc:sldChg chg="addSp delSp modSp add mod modClrScheme delAnim chgLayout">
        <pc:chgData name="전 혜경" userId="0662a05ba1d54893" providerId="LiveId" clId="{F30CFFE0-29EE-46C0-8673-4DFDA387BF2C}" dt="2021-08-05T06:27:23.362" v="1312" actId="404"/>
        <pc:sldMkLst>
          <pc:docMk/>
          <pc:sldMk cId="2871191552" sldId="885"/>
        </pc:sldMkLst>
        <pc:spChg chg="add del mod ord">
          <ac:chgData name="전 혜경" userId="0662a05ba1d54893" providerId="LiveId" clId="{F30CFFE0-29EE-46C0-8673-4DFDA387BF2C}" dt="2021-08-05T06:03:42.123" v="1125" actId="478"/>
          <ac:spMkLst>
            <pc:docMk/>
            <pc:sldMk cId="2871191552" sldId="885"/>
            <ac:spMk id="3" creationId="{110AC50C-4358-41EE-B305-E8BF90A67E85}"/>
          </ac:spMkLst>
        </pc:spChg>
        <pc:spChg chg="add del mod ord">
          <ac:chgData name="전 혜경" userId="0662a05ba1d54893" providerId="LiveId" clId="{F30CFFE0-29EE-46C0-8673-4DFDA387BF2C}" dt="2021-08-05T06:03:45.813" v="1126" actId="478"/>
          <ac:spMkLst>
            <pc:docMk/>
            <pc:sldMk cId="2871191552" sldId="885"/>
            <ac:spMk id="4" creationId="{5B55D663-28A5-4FE0-8B9C-EFF17B62B04C}"/>
          </ac:spMkLst>
        </pc:spChg>
        <pc:spChg chg="mod">
          <ac:chgData name="전 혜경" userId="0662a05ba1d54893" providerId="LiveId" clId="{F30CFFE0-29EE-46C0-8673-4DFDA387BF2C}" dt="2021-08-05T06:27:23.362" v="1312" actId="404"/>
          <ac:spMkLst>
            <pc:docMk/>
            <pc:sldMk cId="2871191552" sldId="885"/>
            <ac:spMk id="6" creationId="{00000000-0000-0000-0000-000000000000}"/>
          </ac:spMkLst>
        </pc:spChg>
        <pc:grpChg chg="del">
          <ac:chgData name="전 혜경" userId="0662a05ba1d54893" providerId="LiveId" clId="{F30CFFE0-29EE-46C0-8673-4DFDA387BF2C}" dt="2021-08-05T06:03:51.609" v="1127" actId="478"/>
          <ac:grpSpMkLst>
            <pc:docMk/>
            <pc:sldMk cId="2871191552" sldId="885"/>
            <ac:grpSpMk id="15" creationId="{C5C3118C-0B49-4865-A1BC-657F0923806E}"/>
          </ac:grpSpMkLst>
        </pc:grpChg>
      </pc:sldChg>
      <pc:sldChg chg="addSp delSp modSp add mod modClrScheme chgLayout">
        <pc:chgData name="전 혜경" userId="0662a05ba1d54893" providerId="LiveId" clId="{F30CFFE0-29EE-46C0-8673-4DFDA387BF2C}" dt="2021-08-05T06:10:29.759" v="1164" actId="14100"/>
        <pc:sldMkLst>
          <pc:docMk/>
          <pc:sldMk cId="2680847744" sldId="886"/>
        </pc:sldMkLst>
        <pc:spChg chg="add del mod ord">
          <ac:chgData name="전 혜경" userId="0662a05ba1d54893" providerId="LiveId" clId="{F30CFFE0-29EE-46C0-8673-4DFDA387BF2C}" dt="2021-08-05T06:07:33.432" v="1142" actId="478"/>
          <ac:spMkLst>
            <pc:docMk/>
            <pc:sldMk cId="2680847744" sldId="886"/>
            <ac:spMk id="3" creationId="{C48C949D-3C39-4A63-8E1B-9651CCBBE775}"/>
          </ac:spMkLst>
        </pc:spChg>
        <pc:spChg chg="add del mod ord">
          <ac:chgData name="전 혜경" userId="0662a05ba1d54893" providerId="LiveId" clId="{F30CFFE0-29EE-46C0-8673-4DFDA387BF2C}" dt="2021-08-05T06:06:35.475" v="1134" actId="478"/>
          <ac:spMkLst>
            <pc:docMk/>
            <pc:sldMk cId="2680847744" sldId="886"/>
            <ac:spMk id="4" creationId="{7B774427-71F9-4EAB-A518-1CBABE56E9A6}"/>
          </ac:spMkLst>
        </pc:spChg>
        <pc:spChg chg="mod">
          <ac:chgData name="전 혜경" userId="0662a05ba1d54893" providerId="LiveId" clId="{F30CFFE0-29EE-46C0-8673-4DFDA387BF2C}" dt="2021-08-05T06:10:29.759" v="1164" actId="14100"/>
          <ac:spMkLst>
            <pc:docMk/>
            <pc:sldMk cId="2680847744" sldId="886"/>
            <ac:spMk id="6" creationId="{00000000-0000-0000-0000-000000000000}"/>
          </ac:spMkLst>
        </pc:spChg>
      </pc:sldChg>
      <pc:sldChg chg="addSp delSp modSp add del mod modClrScheme chgLayout">
        <pc:chgData name="전 혜경" userId="0662a05ba1d54893" providerId="LiveId" clId="{F30CFFE0-29EE-46C0-8673-4DFDA387BF2C}" dt="2021-08-23T06:36:30.149" v="4222" actId="47"/>
        <pc:sldMkLst>
          <pc:docMk/>
          <pc:sldMk cId="3015522757" sldId="887"/>
        </pc:sldMkLst>
        <pc:spChg chg="add del mod ord">
          <ac:chgData name="전 혜경" userId="0662a05ba1d54893" providerId="LiveId" clId="{F30CFFE0-29EE-46C0-8673-4DFDA387BF2C}" dt="2021-08-05T06:10:02.154" v="1158" actId="478"/>
          <ac:spMkLst>
            <pc:docMk/>
            <pc:sldMk cId="3015522757" sldId="887"/>
            <ac:spMk id="3" creationId="{884C47BC-3BC2-4586-9DF5-5C5764BD3A20}"/>
          </ac:spMkLst>
        </pc:spChg>
        <pc:spChg chg="add del mod ord">
          <ac:chgData name="전 혜경" userId="0662a05ba1d54893" providerId="LiveId" clId="{F30CFFE0-29EE-46C0-8673-4DFDA387BF2C}" dt="2021-08-05T06:10:51.495" v="1173" actId="478"/>
          <ac:spMkLst>
            <pc:docMk/>
            <pc:sldMk cId="3015522757" sldId="887"/>
            <ac:spMk id="4" creationId="{17E68BC3-F172-4677-9A87-8AC56A61D12F}"/>
          </ac:spMkLst>
        </pc:spChg>
        <pc:spChg chg="mod">
          <ac:chgData name="전 혜경" userId="0662a05ba1d54893" providerId="LiveId" clId="{F30CFFE0-29EE-46C0-8673-4DFDA387BF2C}" dt="2021-08-05T06:10:49.524" v="1172" actId="1076"/>
          <ac:spMkLst>
            <pc:docMk/>
            <pc:sldMk cId="3015522757" sldId="887"/>
            <ac:spMk id="6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6:12:04.851" v="1193" actId="1076"/>
        <pc:sldMkLst>
          <pc:docMk/>
          <pc:sldMk cId="3723305579" sldId="888"/>
        </pc:sldMkLst>
        <pc:spChg chg="add del mod ord">
          <ac:chgData name="전 혜경" userId="0662a05ba1d54893" providerId="LiveId" clId="{F30CFFE0-29EE-46C0-8673-4DFDA387BF2C}" dt="2021-08-05T06:11:56.127" v="1189" actId="478"/>
          <ac:spMkLst>
            <pc:docMk/>
            <pc:sldMk cId="3723305579" sldId="888"/>
            <ac:spMk id="3" creationId="{0FA6B53D-4F98-4945-AA0F-E326F6FB6CAF}"/>
          </ac:spMkLst>
        </pc:spChg>
        <pc:spChg chg="add del mod ord">
          <ac:chgData name="전 혜경" userId="0662a05ba1d54893" providerId="LiveId" clId="{F30CFFE0-29EE-46C0-8673-4DFDA387BF2C}" dt="2021-08-05T06:11:58.709" v="1190" actId="478"/>
          <ac:spMkLst>
            <pc:docMk/>
            <pc:sldMk cId="3723305579" sldId="888"/>
            <ac:spMk id="4" creationId="{A78CA1A7-8950-4B81-8D52-3468547FA9C2}"/>
          </ac:spMkLst>
        </pc:spChg>
        <pc:picChg chg="mod">
          <ac:chgData name="전 혜경" userId="0662a05ba1d54893" providerId="LiveId" clId="{F30CFFE0-29EE-46C0-8673-4DFDA387BF2C}" dt="2021-08-05T06:12:04.851" v="1193" actId="1076"/>
          <ac:picMkLst>
            <pc:docMk/>
            <pc:sldMk cId="3723305579" sldId="888"/>
            <ac:picMk id="2" creationId="{00000000-0000-0000-0000-000000000000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08T13:15:34.616" v="1803"/>
        <pc:sldMkLst>
          <pc:docMk/>
          <pc:sldMk cId="1697302081" sldId="889"/>
        </pc:sldMkLst>
        <pc:spChg chg="add del mod ord">
          <ac:chgData name="전 혜경" userId="0662a05ba1d54893" providerId="LiveId" clId="{F30CFFE0-29EE-46C0-8673-4DFDA387BF2C}" dt="2021-08-05T06:12:11.145" v="1194" actId="478"/>
          <ac:spMkLst>
            <pc:docMk/>
            <pc:sldMk cId="1697302081" sldId="889"/>
            <ac:spMk id="2" creationId="{51F67CA5-C786-43EA-B764-2A45E48AE582}"/>
          </ac:spMkLst>
        </pc:spChg>
        <pc:spChg chg="mod">
          <ac:chgData name="전 혜경" userId="0662a05ba1d54893" providerId="LiveId" clId="{F30CFFE0-29EE-46C0-8673-4DFDA387BF2C}" dt="2021-08-08T13:15:34.616" v="1803"/>
          <ac:spMkLst>
            <pc:docMk/>
            <pc:sldMk cId="1697302081" sldId="889"/>
            <ac:spMk id="3" creationId="{2E27286F-81CC-4620-8397-0A2FA9FDF869}"/>
          </ac:spMkLst>
        </pc:spChg>
        <pc:spChg chg="mod">
          <ac:chgData name="전 혜경" userId="0662a05ba1d54893" providerId="LiveId" clId="{F30CFFE0-29EE-46C0-8673-4DFDA387BF2C}" dt="2021-08-05T06:12:19.370" v="1197" actId="1076"/>
          <ac:spMkLst>
            <pc:docMk/>
            <pc:sldMk cId="1697302081" sldId="889"/>
            <ac:spMk id="4" creationId="{5CF5DB5D-E704-45E5-A48D-25860C2CEA29}"/>
          </ac:spMkLst>
        </pc:spChg>
        <pc:spChg chg="add del mod ord">
          <ac:chgData name="전 혜경" userId="0662a05ba1d54893" providerId="LiveId" clId="{F30CFFE0-29EE-46C0-8673-4DFDA387BF2C}" dt="2021-08-05T06:12:13.543" v="1195" actId="478"/>
          <ac:spMkLst>
            <pc:docMk/>
            <pc:sldMk cId="1697302081" sldId="889"/>
            <ac:spMk id="5" creationId="{E9160B3D-48AD-4F7E-B5DD-2E7F2AC25685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6:21:58.458" v="1276" actId="12"/>
        <pc:sldMkLst>
          <pc:docMk/>
          <pc:sldMk cId="2302312681" sldId="890"/>
        </pc:sldMkLst>
        <pc:spChg chg="mod">
          <ac:chgData name="전 혜경" userId="0662a05ba1d54893" providerId="LiveId" clId="{F30CFFE0-29EE-46C0-8673-4DFDA387BF2C}" dt="2021-08-05T06:21:58.458" v="1276" actId="12"/>
          <ac:spMkLst>
            <pc:docMk/>
            <pc:sldMk cId="2302312681" sldId="890"/>
            <ac:spMk id="2" creationId="{53B719F9-CB5E-4C54-8C7C-4535CCB0A49D}"/>
          </ac:spMkLst>
        </pc:spChg>
        <pc:spChg chg="add del mod ord">
          <ac:chgData name="전 혜경" userId="0662a05ba1d54893" providerId="LiveId" clId="{F30CFFE0-29EE-46C0-8673-4DFDA387BF2C}" dt="2021-08-05T06:12:22.969" v="1198" actId="478"/>
          <ac:spMkLst>
            <pc:docMk/>
            <pc:sldMk cId="2302312681" sldId="890"/>
            <ac:spMk id="3" creationId="{6F846160-DB55-484F-8EF5-DB2D3610A442}"/>
          </ac:spMkLst>
        </pc:spChg>
        <pc:spChg chg="add del mod ord">
          <ac:chgData name="전 혜경" userId="0662a05ba1d54893" providerId="LiveId" clId="{F30CFFE0-29EE-46C0-8673-4DFDA387BF2C}" dt="2021-08-05T06:12:28.593" v="1200" actId="478"/>
          <ac:spMkLst>
            <pc:docMk/>
            <pc:sldMk cId="2302312681" sldId="890"/>
            <ac:spMk id="5" creationId="{06F58792-F64B-4129-A2A2-19E8A71F62B9}"/>
          </ac:spMkLst>
        </pc:spChg>
        <pc:spChg chg="mod">
          <ac:chgData name="전 혜경" userId="0662a05ba1d54893" providerId="LiveId" clId="{F30CFFE0-29EE-46C0-8673-4DFDA387BF2C}" dt="2021-08-05T06:12:27.032" v="1199" actId="404"/>
          <ac:spMkLst>
            <pc:docMk/>
            <pc:sldMk cId="2302312681" sldId="890"/>
            <ac:spMk id="6" creationId="{00000000-0000-0000-0000-000000000000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24T06:24:03.870" v="4406" actId="1076"/>
        <pc:sldMkLst>
          <pc:docMk/>
          <pc:sldMk cId="2289875144" sldId="891"/>
        </pc:sldMkLst>
        <pc:spChg chg="add del mod ord">
          <ac:chgData name="전 혜경" userId="0662a05ba1d54893" providerId="LiveId" clId="{F30CFFE0-29EE-46C0-8673-4DFDA387BF2C}" dt="2021-08-05T06:12:48.947" v="1204" actId="478"/>
          <ac:spMkLst>
            <pc:docMk/>
            <pc:sldMk cId="2289875144" sldId="891"/>
            <ac:spMk id="2" creationId="{98E33DC3-E843-4E16-B9A7-9B5F36C4830A}"/>
          </ac:spMkLst>
        </pc:spChg>
        <pc:spChg chg="add mod">
          <ac:chgData name="전 혜경" userId="0662a05ba1d54893" providerId="LiveId" clId="{F30CFFE0-29EE-46C0-8673-4DFDA387BF2C}" dt="2021-08-21T15:28:06.201" v="3840" actId="164"/>
          <ac:spMkLst>
            <pc:docMk/>
            <pc:sldMk cId="2289875144" sldId="891"/>
            <ac:spMk id="2" creationId="{AD8C3C62-EF21-463D-AF23-778F72129B7B}"/>
          </ac:spMkLst>
        </pc:spChg>
        <pc:spChg chg="mod">
          <ac:chgData name="전 혜경" userId="0662a05ba1d54893" providerId="LiveId" clId="{F30CFFE0-29EE-46C0-8673-4DFDA387BF2C}" dt="2021-08-21T15:28:01.128" v="3839" actId="1076"/>
          <ac:spMkLst>
            <pc:docMk/>
            <pc:sldMk cId="2289875144" sldId="891"/>
            <ac:spMk id="3" creationId="{35F38FA8-28E9-4001-8D51-656B95B2F51F}"/>
          </ac:spMkLst>
        </pc:spChg>
        <pc:spChg chg="add del mod ord">
          <ac:chgData name="전 혜경" userId="0662a05ba1d54893" providerId="LiveId" clId="{F30CFFE0-29EE-46C0-8673-4DFDA387BF2C}" dt="2021-08-05T06:12:50.950" v="1205" actId="478"/>
          <ac:spMkLst>
            <pc:docMk/>
            <pc:sldMk cId="2289875144" sldId="891"/>
            <ac:spMk id="5" creationId="{2E47A446-71A7-47FE-AE11-6B2AA239B26A}"/>
          </ac:spMkLst>
        </pc:spChg>
        <pc:spChg chg="mod">
          <ac:chgData name="전 혜경" userId="0662a05ba1d54893" providerId="LiveId" clId="{F30CFFE0-29EE-46C0-8673-4DFDA387BF2C}" dt="2021-08-24T06:23:02.932" v="4360"/>
          <ac:spMkLst>
            <pc:docMk/>
            <pc:sldMk cId="2289875144" sldId="891"/>
            <ac:spMk id="6" creationId="{00000000-0000-0000-0000-000000000000}"/>
          </ac:spMkLst>
        </pc:spChg>
        <pc:spChg chg="add mod">
          <ac:chgData name="전 혜경" userId="0662a05ba1d54893" providerId="LiveId" clId="{F30CFFE0-29EE-46C0-8673-4DFDA387BF2C}" dt="2021-08-24T06:23:49.268" v="4391" actId="1076"/>
          <ac:spMkLst>
            <pc:docMk/>
            <pc:sldMk cId="2289875144" sldId="891"/>
            <ac:spMk id="8" creationId="{A61994A2-10CC-4788-8276-7EA1F036A8E7}"/>
          </ac:spMkLst>
        </pc:spChg>
        <pc:spChg chg="add mod">
          <ac:chgData name="전 혜경" userId="0662a05ba1d54893" providerId="LiveId" clId="{F30CFFE0-29EE-46C0-8673-4DFDA387BF2C}" dt="2021-08-24T06:24:03.870" v="4406" actId="1076"/>
          <ac:spMkLst>
            <pc:docMk/>
            <pc:sldMk cId="2289875144" sldId="891"/>
            <ac:spMk id="14" creationId="{FDE55A4B-9E00-411A-8F76-47DD26D318DB}"/>
          </ac:spMkLst>
        </pc:spChg>
        <pc:grpChg chg="add mod">
          <ac:chgData name="전 혜경" userId="0662a05ba1d54893" providerId="LiveId" clId="{F30CFFE0-29EE-46C0-8673-4DFDA387BF2C}" dt="2021-08-21T15:28:06.201" v="3840" actId="164"/>
          <ac:grpSpMkLst>
            <pc:docMk/>
            <pc:sldMk cId="2289875144" sldId="891"/>
            <ac:grpSpMk id="5" creationId="{74AC9170-2F25-4E13-827E-6F7BCF147B9C}"/>
          </ac:grpSpMkLst>
        </pc:grpChg>
        <pc:picChg chg="del">
          <ac:chgData name="전 혜경" userId="0662a05ba1d54893" providerId="LiveId" clId="{F30CFFE0-29EE-46C0-8673-4DFDA387BF2C}" dt="2021-08-24T06:23:18.380" v="4361" actId="478"/>
          <ac:picMkLst>
            <pc:docMk/>
            <pc:sldMk cId="2289875144" sldId="891"/>
            <ac:picMk id="7" creationId="{C3AFE752-2320-41DC-9270-307D19EB10E5}"/>
          </ac:picMkLst>
        </pc:picChg>
        <pc:picChg chg="del mod">
          <ac:chgData name="전 혜경" userId="0662a05ba1d54893" providerId="LiveId" clId="{F30CFFE0-29EE-46C0-8673-4DFDA387BF2C}" dt="2021-08-24T06:23:19.092" v="4363" actId="478"/>
          <ac:picMkLst>
            <pc:docMk/>
            <pc:sldMk cId="2289875144" sldId="891"/>
            <ac:picMk id="9" creationId="{79A0446E-30CB-4580-ACAC-50D5B0C2EDE8}"/>
          </ac:picMkLst>
        </pc:picChg>
        <pc:picChg chg="mod">
          <ac:chgData name="전 혜경" userId="0662a05ba1d54893" providerId="LiveId" clId="{F30CFFE0-29EE-46C0-8673-4DFDA387BF2C}" dt="2021-08-21T15:28:06.201" v="3840" actId="164"/>
          <ac:picMkLst>
            <pc:docMk/>
            <pc:sldMk cId="2289875144" sldId="891"/>
            <ac:picMk id="13" creationId="{901975A9-A93D-4EAC-96CF-1F38EC053989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21T16:28:58.325" v="4061" actId="207"/>
        <pc:sldMkLst>
          <pc:docMk/>
          <pc:sldMk cId="3049631049" sldId="892"/>
        </pc:sldMkLst>
        <pc:spChg chg="add del mod ord">
          <ac:chgData name="전 혜경" userId="0662a05ba1d54893" providerId="LiveId" clId="{F30CFFE0-29EE-46C0-8673-4DFDA387BF2C}" dt="2021-08-05T06:12:57.416" v="1206" actId="478"/>
          <ac:spMkLst>
            <pc:docMk/>
            <pc:sldMk cId="3049631049" sldId="892"/>
            <ac:spMk id="2" creationId="{BFE40017-E314-4186-BF2F-34B7FC4124EA}"/>
          </ac:spMkLst>
        </pc:spChg>
        <pc:spChg chg="mod">
          <ac:chgData name="전 혜경" userId="0662a05ba1d54893" providerId="LiveId" clId="{F30CFFE0-29EE-46C0-8673-4DFDA387BF2C}" dt="2021-08-21T16:25:58.039" v="3881" actId="1076"/>
          <ac:spMkLst>
            <pc:docMk/>
            <pc:sldMk cId="3049631049" sldId="892"/>
            <ac:spMk id="3" creationId="{46D61A68-BC1D-41A6-A9BB-36BA255070E0}"/>
          </ac:spMkLst>
        </pc:spChg>
        <pc:spChg chg="mod">
          <ac:chgData name="전 혜경" userId="0662a05ba1d54893" providerId="LiveId" clId="{F30CFFE0-29EE-46C0-8673-4DFDA387BF2C}" dt="2021-08-21T16:28:58.325" v="4061" actId="207"/>
          <ac:spMkLst>
            <pc:docMk/>
            <pc:sldMk cId="3049631049" sldId="892"/>
            <ac:spMk id="4" creationId="{5CF5DB5D-E704-45E5-A48D-25860C2CEA29}"/>
          </ac:spMkLst>
        </pc:spChg>
        <pc:spChg chg="mod">
          <ac:chgData name="전 혜경" userId="0662a05ba1d54893" providerId="LiveId" clId="{F30CFFE0-29EE-46C0-8673-4DFDA387BF2C}" dt="2021-08-21T16:28:28.569" v="4054" actId="207"/>
          <ac:spMkLst>
            <pc:docMk/>
            <pc:sldMk cId="3049631049" sldId="892"/>
            <ac:spMk id="5" creationId="{78878F66-2C2D-4703-A22C-AFC7BEC1CA40}"/>
          </ac:spMkLst>
        </pc:spChg>
        <pc:spChg chg="mod">
          <ac:chgData name="전 혜경" userId="0662a05ba1d54893" providerId="LiveId" clId="{F30CFFE0-29EE-46C0-8673-4DFDA387BF2C}" dt="2021-08-21T16:28:51.543" v="4059" actId="14100"/>
          <ac:spMkLst>
            <pc:docMk/>
            <pc:sldMk cId="3049631049" sldId="892"/>
            <ac:spMk id="7" creationId="{907B00A5-5C14-4AFE-8484-14BB2C108ECC}"/>
          </ac:spMkLst>
        </pc:spChg>
        <pc:spChg chg="add del mod ord">
          <ac:chgData name="전 혜경" userId="0662a05ba1d54893" providerId="LiveId" clId="{F30CFFE0-29EE-46C0-8673-4DFDA387BF2C}" dt="2021-08-05T06:12:59.258" v="1207" actId="478"/>
          <ac:spMkLst>
            <pc:docMk/>
            <pc:sldMk cId="3049631049" sldId="892"/>
            <ac:spMk id="8" creationId="{DE80C7CA-342F-4661-B117-2A84ADBADF04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6:13:47.909" v="1221" actId="14100"/>
        <pc:sldMkLst>
          <pc:docMk/>
          <pc:sldMk cId="457392871" sldId="893"/>
        </pc:sldMkLst>
        <pc:spChg chg="add del mod ord">
          <ac:chgData name="전 혜경" userId="0662a05ba1d54893" providerId="LiveId" clId="{F30CFFE0-29EE-46C0-8673-4DFDA387BF2C}" dt="2021-08-05T06:13:35.515" v="1216" actId="478"/>
          <ac:spMkLst>
            <pc:docMk/>
            <pc:sldMk cId="457392871" sldId="893"/>
            <ac:spMk id="2" creationId="{76F44F94-4490-480F-875E-296075BC1EED}"/>
          </ac:spMkLst>
        </pc:spChg>
        <pc:spChg chg="add del mod ord">
          <ac:chgData name="전 혜경" userId="0662a05ba1d54893" providerId="LiveId" clId="{F30CFFE0-29EE-46C0-8673-4DFDA387BF2C}" dt="2021-08-05T06:13:44.337" v="1219" actId="478"/>
          <ac:spMkLst>
            <pc:docMk/>
            <pc:sldMk cId="457392871" sldId="893"/>
            <ac:spMk id="4" creationId="{A1729706-8E2B-49BA-BCFC-3315CF4AB6D2}"/>
          </ac:spMkLst>
        </pc:spChg>
        <pc:spChg chg="mod">
          <ac:chgData name="전 혜경" userId="0662a05ba1d54893" providerId="LiveId" clId="{F30CFFE0-29EE-46C0-8673-4DFDA387BF2C}" dt="2021-08-05T06:13:41.623" v="1218" actId="404"/>
          <ac:spMkLst>
            <pc:docMk/>
            <pc:sldMk cId="457392871" sldId="893"/>
            <ac:spMk id="6" creationId="{00000000-0000-0000-0000-000000000000}"/>
          </ac:spMkLst>
        </pc:spChg>
        <pc:picChg chg="mod">
          <ac:chgData name="전 혜경" userId="0662a05ba1d54893" providerId="LiveId" clId="{F30CFFE0-29EE-46C0-8673-4DFDA387BF2C}" dt="2021-08-05T06:13:47.909" v="1221" actId="14100"/>
          <ac:picMkLst>
            <pc:docMk/>
            <pc:sldMk cId="457392871" sldId="893"/>
            <ac:picMk id="3" creationId="{00000000-0000-0000-0000-000000000000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05T06:14:09.611" v="1229" actId="14100"/>
        <pc:sldMkLst>
          <pc:docMk/>
          <pc:sldMk cId="619334113" sldId="894"/>
        </pc:sldMkLst>
        <pc:spChg chg="add del mod ord">
          <ac:chgData name="전 혜경" userId="0662a05ba1d54893" providerId="LiveId" clId="{F30CFFE0-29EE-46C0-8673-4DFDA387BF2C}" dt="2021-08-05T06:13:51.114" v="1222" actId="478"/>
          <ac:spMkLst>
            <pc:docMk/>
            <pc:sldMk cId="619334113" sldId="894"/>
            <ac:spMk id="3" creationId="{A59D8777-64BD-49EB-98F6-9D188046166E}"/>
          </ac:spMkLst>
        </pc:spChg>
        <pc:spChg chg="mod">
          <ac:chgData name="전 혜경" userId="0662a05ba1d54893" providerId="LiveId" clId="{F30CFFE0-29EE-46C0-8673-4DFDA387BF2C}" dt="2021-08-05T06:14:06.675" v="1227" actId="1076"/>
          <ac:spMkLst>
            <pc:docMk/>
            <pc:sldMk cId="619334113" sldId="894"/>
            <ac:spMk id="4" creationId="{00000000-0000-0000-0000-000000000000}"/>
          </ac:spMkLst>
        </pc:spChg>
        <pc:spChg chg="add del mod ord">
          <ac:chgData name="전 혜경" userId="0662a05ba1d54893" providerId="LiveId" clId="{F30CFFE0-29EE-46C0-8673-4DFDA387BF2C}" dt="2021-08-05T06:14:03.683" v="1226" actId="478"/>
          <ac:spMkLst>
            <pc:docMk/>
            <pc:sldMk cId="619334113" sldId="894"/>
            <ac:spMk id="5" creationId="{CAA57226-6AE3-451D-87D1-355F63850539}"/>
          </ac:spMkLst>
        </pc:spChg>
        <pc:spChg chg="mod">
          <ac:chgData name="전 혜경" userId="0662a05ba1d54893" providerId="LiveId" clId="{F30CFFE0-29EE-46C0-8673-4DFDA387BF2C}" dt="2021-08-05T06:14:02.561" v="1225" actId="1076"/>
          <ac:spMkLst>
            <pc:docMk/>
            <pc:sldMk cId="619334113" sldId="894"/>
            <ac:spMk id="6" creationId="{00000000-0000-0000-0000-000000000000}"/>
          </ac:spMkLst>
        </pc:spChg>
        <pc:picChg chg="mod">
          <ac:chgData name="전 혜경" userId="0662a05ba1d54893" providerId="LiveId" clId="{F30CFFE0-29EE-46C0-8673-4DFDA387BF2C}" dt="2021-08-05T06:14:09.611" v="1229" actId="14100"/>
          <ac:picMkLst>
            <pc:docMk/>
            <pc:sldMk cId="619334113" sldId="894"/>
            <ac:picMk id="2" creationId="{00000000-0000-0000-0000-000000000000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05T06:14:15.622" v="1231" actId="478"/>
        <pc:sldMkLst>
          <pc:docMk/>
          <pc:sldMk cId="2409952298" sldId="895"/>
        </pc:sldMkLst>
        <pc:spChg chg="add del mod ord">
          <ac:chgData name="전 혜경" userId="0662a05ba1d54893" providerId="LiveId" clId="{F30CFFE0-29EE-46C0-8673-4DFDA387BF2C}" dt="2021-08-05T06:14:13.643" v="1230" actId="478"/>
          <ac:spMkLst>
            <pc:docMk/>
            <pc:sldMk cId="2409952298" sldId="895"/>
            <ac:spMk id="2" creationId="{D0F75D49-2599-48E5-9B0E-A0E2A42F217A}"/>
          </ac:spMkLst>
        </pc:spChg>
        <pc:spChg chg="add del mod ord">
          <ac:chgData name="전 혜경" userId="0662a05ba1d54893" providerId="LiveId" clId="{F30CFFE0-29EE-46C0-8673-4DFDA387BF2C}" dt="2021-08-05T06:14:15.622" v="1231" actId="478"/>
          <ac:spMkLst>
            <pc:docMk/>
            <pc:sldMk cId="2409952298" sldId="895"/>
            <ac:spMk id="4" creationId="{25003041-B6B5-46F2-9273-68AFC3385732}"/>
          </ac:spMkLst>
        </pc:spChg>
      </pc:sldChg>
      <pc:sldChg chg="addSp delSp modSp add mod modClrScheme chgLayout">
        <pc:chgData name="전 혜경" userId="0662a05ba1d54893" providerId="LiveId" clId="{F30CFFE0-29EE-46C0-8673-4DFDA387BF2C}" dt="2021-08-05T06:14:37.619" v="1240" actId="1076"/>
        <pc:sldMkLst>
          <pc:docMk/>
          <pc:sldMk cId="4055359747" sldId="896"/>
        </pc:sldMkLst>
        <pc:spChg chg="add del mod ord">
          <ac:chgData name="전 혜경" userId="0662a05ba1d54893" providerId="LiveId" clId="{F30CFFE0-29EE-46C0-8673-4DFDA387BF2C}" dt="2021-08-05T06:14:20.395" v="1232" actId="478"/>
          <ac:spMkLst>
            <pc:docMk/>
            <pc:sldMk cId="4055359747" sldId="896"/>
            <ac:spMk id="3" creationId="{B33F91F2-31EF-4EB6-80E1-19E4BC89721A}"/>
          </ac:spMkLst>
        </pc:spChg>
        <pc:spChg chg="add del mod ord">
          <ac:chgData name="전 혜경" userId="0662a05ba1d54893" providerId="LiveId" clId="{F30CFFE0-29EE-46C0-8673-4DFDA387BF2C}" dt="2021-08-05T06:14:30.815" v="1235" actId="478"/>
          <ac:spMkLst>
            <pc:docMk/>
            <pc:sldMk cId="4055359747" sldId="896"/>
            <ac:spMk id="4" creationId="{8ED8F876-CD7B-4E94-A4C1-64EAA6332D4C}"/>
          </ac:spMkLst>
        </pc:spChg>
        <pc:spChg chg="mod">
          <ac:chgData name="전 혜경" userId="0662a05ba1d54893" providerId="LiveId" clId="{F30CFFE0-29EE-46C0-8673-4DFDA387BF2C}" dt="2021-08-05T06:14:27.159" v="1234" actId="404"/>
          <ac:spMkLst>
            <pc:docMk/>
            <pc:sldMk cId="4055359747" sldId="896"/>
            <ac:spMk id="6" creationId="{00000000-0000-0000-0000-000000000000}"/>
          </ac:spMkLst>
        </pc:spChg>
        <pc:picChg chg="mod">
          <ac:chgData name="전 혜경" userId="0662a05ba1d54893" providerId="LiveId" clId="{F30CFFE0-29EE-46C0-8673-4DFDA387BF2C}" dt="2021-08-05T06:14:37.619" v="1240" actId="1076"/>
          <ac:picMkLst>
            <pc:docMk/>
            <pc:sldMk cId="4055359747" sldId="896"/>
            <ac:picMk id="2" creationId="{00000000-0000-0000-0000-000000000000}"/>
          </ac:picMkLst>
        </pc:picChg>
      </pc:sldChg>
      <pc:sldChg chg="addSp delSp modSp add mod modClrScheme chgLayout">
        <pc:chgData name="전 혜경" userId="0662a05ba1d54893" providerId="LiveId" clId="{F30CFFE0-29EE-46C0-8673-4DFDA387BF2C}" dt="2021-08-05T06:14:55.211" v="1247" actId="14100"/>
        <pc:sldMkLst>
          <pc:docMk/>
          <pc:sldMk cId="1326808518" sldId="897"/>
        </pc:sldMkLst>
        <pc:spChg chg="add del mod ord">
          <ac:chgData name="전 혜경" userId="0662a05ba1d54893" providerId="LiveId" clId="{F30CFFE0-29EE-46C0-8673-4DFDA387BF2C}" dt="2021-08-05T06:14:41.181" v="1241" actId="478"/>
          <ac:spMkLst>
            <pc:docMk/>
            <pc:sldMk cId="1326808518" sldId="897"/>
            <ac:spMk id="3" creationId="{410E08D8-D6D0-4967-8376-7D391A2D0E70}"/>
          </ac:spMkLst>
        </pc:spChg>
        <pc:spChg chg="add del mod ord">
          <ac:chgData name="전 혜경" userId="0662a05ba1d54893" providerId="LiveId" clId="{F30CFFE0-29EE-46C0-8673-4DFDA387BF2C}" dt="2021-08-05T06:14:51.598" v="1245" actId="478"/>
          <ac:spMkLst>
            <pc:docMk/>
            <pc:sldMk cId="1326808518" sldId="897"/>
            <ac:spMk id="4" creationId="{F684FF49-98AE-4B6B-9F1F-474998F55B3A}"/>
          </ac:spMkLst>
        </pc:spChg>
        <pc:spChg chg="mod">
          <ac:chgData name="전 혜경" userId="0662a05ba1d54893" providerId="LiveId" clId="{F30CFFE0-29EE-46C0-8673-4DFDA387BF2C}" dt="2021-08-05T06:14:49.775" v="1244" actId="1076"/>
          <ac:spMkLst>
            <pc:docMk/>
            <pc:sldMk cId="1326808518" sldId="897"/>
            <ac:spMk id="6" creationId="{00000000-0000-0000-0000-000000000000}"/>
          </ac:spMkLst>
        </pc:spChg>
        <pc:picChg chg="mod">
          <ac:chgData name="전 혜경" userId="0662a05ba1d54893" providerId="LiveId" clId="{F30CFFE0-29EE-46C0-8673-4DFDA387BF2C}" dt="2021-08-05T06:14:55.211" v="1247" actId="14100"/>
          <ac:picMkLst>
            <pc:docMk/>
            <pc:sldMk cId="1326808518" sldId="897"/>
            <ac:picMk id="2" creationId="{00000000-0000-0000-0000-000000000000}"/>
          </ac:picMkLst>
        </pc:picChg>
      </pc:sldChg>
      <pc:sldChg chg="addSp delSp modSp add del mod modClrScheme chgLayout">
        <pc:chgData name="전 혜경" userId="0662a05ba1d54893" providerId="LiveId" clId="{F30CFFE0-29EE-46C0-8673-4DFDA387BF2C}" dt="2021-08-05T06:15:09.543" v="1250" actId="47"/>
        <pc:sldMkLst>
          <pc:docMk/>
          <pc:sldMk cId="573719122" sldId="898"/>
        </pc:sldMkLst>
        <pc:spChg chg="add del mod ord">
          <ac:chgData name="전 혜경" userId="0662a05ba1d54893" providerId="LiveId" clId="{F30CFFE0-29EE-46C0-8673-4DFDA387BF2C}" dt="2021-08-05T06:15:06.153" v="1249" actId="478"/>
          <ac:spMkLst>
            <pc:docMk/>
            <pc:sldMk cId="573719122" sldId="898"/>
            <ac:spMk id="2" creationId="{E41B30DF-D4E3-419B-A258-C46C581BB76C}"/>
          </ac:spMkLst>
        </pc:spChg>
        <pc:spChg chg="add del mod ord">
          <ac:chgData name="전 혜경" userId="0662a05ba1d54893" providerId="LiveId" clId="{F30CFFE0-29EE-46C0-8673-4DFDA387BF2C}" dt="2021-08-05T06:15:00.336" v="1248" actId="478"/>
          <ac:spMkLst>
            <pc:docMk/>
            <pc:sldMk cId="573719122" sldId="898"/>
            <ac:spMk id="3" creationId="{7E79327D-7736-4544-9A0C-6AB016C27D58}"/>
          </ac:spMkLst>
        </pc:spChg>
      </pc:sldChg>
      <pc:sldChg chg="addSp delSp modSp add mod">
        <pc:chgData name="전 혜경" userId="0662a05ba1d54893" providerId="LiveId" clId="{F30CFFE0-29EE-46C0-8673-4DFDA387BF2C}" dt="2021-08-05T05:22:35.334" v="565" actId="1076"/>
        <pc:sldMkLst>
          <pc:docMk/>
          <pc:sldMk cId="1036627431" sldId="899"/>
        </pc:sldMkLst>
        <pc:spChg chg="mod">
          <ac:chgData name="전 혜경" userId="0662a05ba1d54893" providerId="LiveId" clId="{F30CFFE0-29EE-46C0-8673-4DFDA387BF2C}" dt="2021-08-05T05:22:28.907" v="563" actId="20577"/>
          <ac:spMkLst>
            <pc:docMk/>
            <pc:sldMk cId="1036627431" sldId="899"/>
            <ac:spMk id="4" creationId="{CD9BEB47-8F48-4078-AA13-042A4C9842A4}"/>
          </ac:spMkLst>
        </pc:spChg>
        <pc:picChg chg="del mod">
          <ac:chgData name="전 혜경" userId="0662a05ba1d54893" providerId="LiveId" clId="{F30CFFE0-29EE-46C0-8673-4DFDA387BF2C}" dt="2021-08-05T05:13:46.863" v="436" actId="478"/>
          <ac:picMkLst>
            <pc:docMk/>
            <pc:sldMk cId="1036627431" sldId="899"/>
            <ac:picMk id="3" creationId="{C270314E-198B-4EA7-AD83-ED7B36ED64EC}"/>
          </ac:picMkLst>
        </pc:picChg>
        <pc:picChg chg="mod">
          <ac:chgData name="전 혜경" userId="0662a05ba1d54893" providerId="LiveId" clId="{F30CFFE0-29EE-46C0-8673-4DFDA387BF2C}" dt="2021-08-05T05:22:35.334" v="565" actId="1076"/>
          <ac:picMkLst>
            <pc:docMk/>
            <pc:sldMk cId="1036627431" sldId="899"/>
            <ac:picMk id="5" creationId="{E56EF700-0DED-4FEC-ADB2-EDFB9520B6A9}"/>
          </ac:picMkLst>
        </pc:picChg>
        <pc:picChg chg="del mod">
          <ac:chgData name="전 혜경" userId="0662a05ba1d54893" providerId="LiveId" clId="{F30CFFE0-29EE-46C0-8673-4DFDA387BF2C}" dt="2021-08-05T05:07:38.184" v="312" actId="478"/>
          <ac:picMkLst>
            <pc:docMk/>
            <pc:sldMk cId="1036627431" sldId="899"/>
            <ac:picMk id="6" creationId="{35C5E5AC-FBAD-4A94-8B52-98F0056DF24D}"/>
          </ac:picMkLst>
        </pc:picChg>
        <pc:picChg chg="del mod">
          <ac:chgData name="전 혜경" userId="0662a05ba1d54893" providerId="LiveId" clId="{F30CFFE0-29EE-46C0-8673-4DFDA387BF2C}" dt="2021-08-05T05:15:40.609" v="526" actId="478"/>
          <ac:picMkLst>
            <pc:docMk/>
            <pc:sldMk cId="1036627431" sldId="899"/>
            <ac:picMk id="7" creationId="{DB885253-09BF-4288-B224-B00C8E43F4A3}"/>
          </ac:picMkLst>
        </pc:picChg>
        <pc:picChg chg="add mod">
          <ac:chgData name="전 혜경" userId="0662a05ba1d54893" providerId="LiveId" clId="{F30CFFE0-29EE-46C0-8673-4DFDA387BF2C}" dt="2021-08-05T05:22:33.522" v="564" actId="1076"/>
          <ac:picMkLst>
            <pc:docMk/>
            <pc:sldMk cId="1036627431" sldId="899"/>
            <ac:picMk id="9" creationId="{21640731-D3FC-41C4-87E3-F3C2CB75C49A}"/>
          </ac:picMkLst>
        </pc:picChg>
        <pc:picChg chg="add mod">
          <ac:chgData name="전 혜경" userId="0662a05ba1d54893" providerId="LiveId" clId="{F30CFFE0-29EE-46C0-8673-4DFDA387BF2C}" dt="2021-08-05T05:22:33.522" v="564" actId="1076"/>
          <ac:picMkLst>
            <pc:docMk/>
            <pc:sldMk cId="1036627431" sldId="899"/>
            <ac:picMk id="10" creationId="{48E6A4C2-5807-4CF8-A594-76F7A33776D1}"/>
          </ac:picMkLst>
        </pc:picChg>
        <pc:picChg chg="add mod">
          <ac:chgData name="전 혜경" userId="0662a05ba1d54893" providerId="LiveId" clId="{F30CFFE0-29EE-46C0-8673-4DFDA387BF2C}" dt="2021-08-05T05:22:33.522" v="564" actId="1076"/>
          <ac:picMkLst>
            <pc:docMk/>
            <pc:sldMk cId="1036627431" sldId="899"/>
            <ac:picMk id="12" creationId="{C28D1D4E-3606-480F-8931-8017E26021B9}"/>
          </ac:picMkLst>
        </pc:picChg>
      </pc:sldChg>
      <pc:sldChg chg="delSp modSp add mod ord">
        <pc:chgData name="전 혜경" userId="0662a05ba1d54893" providerId="LiveId" clId="{F30CFFE0-29EE-46C0-8673-4DFDA387BF2C}" dt="2021-08-21T06:54:59.572" v="3702"/>
        <pc:sldMkLst>
          <pc:docMk/>
          <pc:sldMk cId="1689138261" sldId="900"/>
        </pc:sldMkLst>
        <pc:picChg chg="mod">
          <ac:chgData name="전 혜경" userId="0662a05ba1d54893" providerId="LiveId" clId="{F30CFFE0-29EE-46C0-8673-4DFDA387BF2C}" dt="2021-08-05T06:05:14.508" v="1130" actId="1076"/>
          <ac:picMkLst>
            <pc:docMk/>
            <pc:sldMk cId="1689138261" sldId="900"/>
            <ac:picMk id="3" creationId="{5BA4FF65-B0E2-4EBE-A3D4-977859111775}"/>
          </ac:picMkLst>
        </pc:picChg>
        <pc:picChg chg="del">
          <ac:chgData name="전 혜경" userId="0662a05ba1d54893" providerId="LiveId" clId="{F30CFFE0-29EE-46C0-8673-4DFDA387BF2C}" dt="2021-08-05T05:56:23.203" v="1077" actId="478"/>
          <ac:picMkLst>
            <pc:docMk/>
            <pc:sldMk cId="1689138261" sldId="900"/>
            <ac:picMk id="8" creationId="{3BBF2B33-C7E5-43F0-A4FB-2C35AA3AAC40}"/>
          </ac:picMkLst>
        </pc:picChg>
      </pc:sldChg>
      <pc:sldChg chg="addSp delSp modSp add del mod modClrScheme chgLayout">
        <pc:chgData name="전 혜경" userId="0662a05ba1d54893" providerId="LiveId" clId="{F30CFFE0-29EE-46C0-8673-4DFDA387BF2C}" dt="2021-08-21T07:01:25.572" v="3719" actId="47"/>
        <pc:sldMkLst>
          <pc:docMk/>
          <pc:sldMk cId="3820769691" sldId="2368"/>
        </pc:sldMkLst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3820769691" sldId="2368"/>
            <ac:spMk id="2" creationId="{1753471F-72B7-DB45-BAD4-3CFA1E449C20}"/>
          </ac:spMkLst>
        </pc:spChg>
        <pc:spChg chg="add del mod ord">
          <ac:chgData name="전 혜경" userId="0662a05ba1d54893" providerId="LiveId" clId="{F30CFFE0-29EE-46C0-8673-4DFDA387BF2C}" dt="2021-08-05T06:27:40.266" v="1315" actId="478"/>
          <ac:spMkLst>
            <pc:docMk/>
            <pc:sldMk cId="3820769691" sldId="2368"/>
            <ac:spMk id="3" creationId="{792B45C0-3093-4E36-A051-3E6A5061052C}"/>
          </ac:spMkLst>
        </pc:spChg>
        <pc:spChg chg="mod ord">
          <ac:chgData name="전 혜경" userId="0662a05ba1d54893" providerId="LiveId" clId="{F30CFFE0-29EE-46C0-8673-4DFDA387BF2C}" dt="2021-08-05T06:20:24.561" v="1261" actId="27636"/>
          <ac:spMkLst>
            <pc:docMk/>
            <pc:sldMk cId="3820769691" sldId="2368"/>
            <ac:spMk id="4" creationId="{BA7E222A-3DD0-4F44-9E84-3F27702EB650}"/>
          </ac:spMkLst>
        </pc:spChg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3820769691" sldId="2368"/>
            <ac:spMk id="7" creationId="{50326DBB-84FF-4A1B-8DC0-3DB3E669E91A}"/>
          </ac:spMkLst>
        </pc:spChg>
        <pc:spChg chg="mod">
          <ac:chgData name="전 혜경" userId="0662a05ba1d54893" providerId="LiveId" clId="{F30CFFE0-29EE-46C0-8673-4DFDA387BF2C}" dt="2021-08-05T06:28:57.712" v="1329"/>
          <ac:spMkLst>
            <pc:docMk/>
            <pc:sldMk cId="3820769691" sldId="2368"/>
            <ac:spMk id="11" creationId="{F851B322-4058-4DCD-9EF7-105CCF1E2C10}"/>
          </ac:spMkLst>
        </pc:spChg>
      </pc:sldChg>
      <pc:sldChg chg="addSp delSp modSp add mod ord modClrScheme chgLayout">
        <pc:chgData name="전 혜경" userId="0662a05ba1d54893" providerId="LiveId" clId="{F30CFFE0-29EE-46C0-8673-4DFDA387BF2C}" dt="2021-08-21T06:57:29.757" v="3717" actId="403"/>
        <pc:sldMkLst>
          <pc:docMk/>
          <pc:sldMk cId="1616760901" sldId="2369"/>
        </pc:sldMkLst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1616760901" sldId="2369"/>
            <ac:spMk id="2" creationId="{1753471F-72B7-DB45-BAD4-3CFA1E449C20}"/>
          </ac:spMkLst>
        </pc:spChg>
        <pc:spChg chg="del mod ord">
          <ac:chgData name="전 혜경" userId="0662a05ba1d54893" providerId="LiveId" clId="{F30CFFE0-29EE-46C0-8673-4DFDA387BF2C}" dt="2021-08-05T06:23:40.259" v="1284" actId="478"/>
          <ac:spMkLst>
            <pc:docMk/>
            <pc:sldMk cId="1616760901" sldId="2369"/>
            <ac:spMk id="4" creationId="{BA7E222A-3DD0-4F44-9E84-3F27702EB650}"/>
          </ac:spMkLst>
        </pc:spChg>
        <pc:spChg chg="add del mod">
          <ac:chgData name="전 혜경" userId="0662a05ba1d54893" providerId="LiveId" clId="{F30CFFE0-29EE-46C0-8673-4DFDA387BF2C}" dt="2021-08-05T06:23:44.900" v="1287" actId="478"/>
          <ac:spMkLst>
            <pc:docMk/>
            <pc:sldMk cId="1616760901" sldId="2369"/>
            <ac:spMk id="5" creationId="{40A9AEA0-00FA-4E4F-B09F-D97EA7862BC0}"/>
          </ac:spMkLst>
        </pc:spChg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1616760901" sldId="2369"/>
            <ac:spMk id="7" creationId="{ECF90675-DE73-4469-9CBD-F778456896EE}"/>
          </ac:spMkLst>
        </pc:spChg>
        <pc:spChg chg="add mod">
          <ac:chgData name="전 혜경" userId="0662a05ba1d54893" providerId="LiveId" clId="{F30CFFE0-29EE-46C0-8673-4DFDA387BF2C}" dt="2021-08-05T06:23:40.761" v="1285"/>
          <ac:spMkLst>
            <pc:docMk/>
            <pc:sldMk cId="1616760901" sldId="2369"/>
            <ac:spMk id="8" creationId="{10132BD0-14E6-4E19-91CD-A8FFABE2B485}"/>
          </ac:spMkLst>
        </pc:spChg>
        <pc:spChg chg="mod ord">
          <ac:chgData name="전 혜경" userId="0662a05ba1d54893" providerId="LiveId" clId="{F30CFFE0-29EE-46C0-8673-4DFDA387BF2C}" dt="2021-08-21T06:57:29.757" v="3717" actId="403"/>
          <ac:spMkLst>
            <pc:docMk/>
            <pc:sldMk cId="1616760901" sldId="2369"/>
            <ac:spMk id="9" creationId="{2669C13A-11E1-4220-85F5-005C52896341}"/>
          </ac:spMkLst>
        </pc:spChg>
      </pc:sldChg>
      <pc:sldChg chg="addSp delSp modSp add del mod ord modClrScheme chgLayout">
        <pc:chgData name="전 혜경" userId="0662a05ba1d54893" providerId="LiveId" clId="{F30CFFE0-29EE-46C0-8673-4DFDA387BF2C}" dt="2021-08-21T07:00:33.281" v="3718" actId="47"/>
        <pc:sldMkLst>
          <pc:docMk/>
          <pc:sldMk cId="3089143669" sldId="2382"/>
        </pc:sldMkLst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3089143669" sldId="2382"/>
            <ac:spMk id="2" creationId="{1753471F-72B7-DB45-BAD4-3CFA1E449C20}"/>
          </ac:spMkLst>
        </pc:spChg>
        <pc:spChg chg="del mod ord">
          <ac:chgData name="전 혜경" userId="0662a05ba1d54893" providerId="LiveId" clId="{F30CFFE0-29EE-46C0-8673-4DFDA387BF2C}" dt="2021-08-05T06:24:40.036" v="1290" actId="478"/>
          <ac:spMkLst>
            <pc:docMk/>
            <pc:sldMk cId="3089143669" sldId="2382"/>
            <ac:spMk id="4" creationId="{BA7E222A-3DD0-4F44-9E84-3F27702EB650}"/>
          </ac:spMkLst>
        </pc:spChg>
        <pc:spChg chg="add del mod">
          <ac:chgData name="전 혜경" userId="0662a05ba1d54893" providerId="LiveId" clId="{F30CFFE0-29EE-46C0-8673-4DFDA387BF2C}" dt="2021-08-05T06:24:42.742" v="1291" actId="478"/>
          <ac:spMkLst>
            <pc:docMk/>
            <pc:sldMk cId="3089143669" sldId="2382"/>
            <ac:spMk id="5" creationId="{76676B1B-D93E-4F95-9103-A548E247A1B8}"/>
          </ac:spMkLst>
        </pc:spChg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3089143669" sldId="2382"/>
            <ac:spMk id="7" creationId="{ECF90675-DE73-4469-9CBD-F778456896EE}"/>
          </ac:spMkLst>
        </pc:spChg>
        <pc:spChg chg="add mod">
          <ac:chgData name="전 혜경" userId="0662a05ba1d54893" providerId="LiveId" clId="{F30CFFE0-29EE-46C0-8673-4DFDA387BF2C}" dt="2021-08-05T06:24:43.458" v="1292"/>
          <ac:spMkLst>
            <pc:docMk/>
            <pc:sldMk cId="3089143669" sldId="2382"/>
            <ac:spMk id="8" creationId="{0BC9B590-AD51-40BC-A58E-B70B50F52441}"/>
          </ac:spMkLst>
        </pc:spChg>
        <pc:spChg chg="mod ord">
          <ac:chgData name="전 혜경" userId="0662a05ba1d54893" providerId="LiveId" clId="{F30CFFE0-29EE-46C0-8673-4DFDA387BF2C}" dt="2021-08-05T06:25:52.015" v="1305" actId="113"/>
          <ac:spMkLst>
            <pc:docMk/>
            <pc:sldMk cId="3089143669" sldId="2382"/>
            <ac:spMk id="9" creationId="{2669C13A-11E1-4220-85F5-005C52896341}"/>
          </ac:spMkLst>
        </pc:spChg>
      </pc:sldChg>
      <pc:sldChg chg="addSp delSp modSp add mod ord modClrScheme modAnim chgLayout">
        <pc:chgData name="전 혜경" userId="0662a05ba1d54893" providerId="LiveId" clId="{F30CFFE0-29EE-46C0-8673-4DFDA387BF2C}" dt="2021-08-21T06:52:09.432" v="3697" actId="164"/>
        <pc:sldMkLst>
          <pc:docMk/>
          <pc:sldMk cId="228204111" sldId="2383"/>
        </pc:sldMkLst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228204111" sldId="2383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5T06:27:31.801" v="1314" actId="20577"/>
          <ac:spMkLst>
            <pc:docMk/>
            <pc:sldMk cId="228204111" sldId="2383"/>
            <ac:spMk id="4" creationId="{BA7E222A-3DD0-4F44-9E84-3F27702EB650}"/>
          </ac:spMkLst>
        </pc:spChg>
        <pc:spChg chg="mod ord">
          <ac:chgData name="전 혜경" userId="0662a05ba1d54893" providerId="LiveId" clId="{F30CFFE0-29EE-46C0-8673-4DFDA387BF2C}" dt="2021-08-05T06:20:24.132" v="1258" actId="700"/>
          <ac:spMkLst>
            <pc:docMk/>
            <pc:sldMk cId="228204111" sldId="2383"/>
            <ac:spMk id="7" creationId="{ECF90675-DE73-4469-9CBD-F778456896EE}"/>
          </ac:spMkLst>
        </pc:spChg>
        <pc:spChg chg="mod">
          <ac:chgData name="전 혜경" userId="0662a05ba1d54893" providerId="LiveId" clId="{F30CFFE0-29EE-46C0-8673-4DFDA387BF2C}" dt="2021-08-05T06:26:51.732" v="1307" actId="164"/>
          <ac:spMkLst>
            <pc:docMk/>
            <pc:sldMk cId="228204111" sldId="2383"/>
            <ac:spMk id="8" creationId="{02A955B8-F34E-4700-9128-3BBC58D3A4BA}"/>
          </ac:spMkLst>
        </pc:spChg>
        <pc:spChg chg="mod ord">
          <ac:chgData name="전 혜경" userId="0662a05ba1d54893" providerId="LiveId" clId="{F30CFFE0-29EE-46C0-8673-4DFDA387BF2C}" dt="2021-08-05T06:27:09.136" v="1310" actId="2711"/>
          <ac:spMkLst>
            <pc:docMk/>
            <pc:sldMk cId="228204111" sldId="2383"/>
            <ac:spMk id="9" creationId="{2669C13A-11E1-4220-85F5-005C52896341}"/>
          </ac:spMkLst>
        </pc:spChg>
        <pc:spChg chg="add mod">
          <ac:chgData name="전 혜경" userId="0662a05ba1d54893" providerId="LiveId" clId="{F30CFFE0-29EE-46C0-8673-4DFDA387BF2C}" dt="2021-08-21T06:52:09.432" v="3697" actId="164"/>
          <ac:spMkLst>
            <pc:docMk/>
            <pc:sldMk cId="228204111" sldId="2383"/>
            <ac:spMk id="19" creationId="{BAD3BC38-BF63-4BA2-98D3-6B2EA03BCE08}"/>
          </ac:spMkLst>
        </pc:spChg>
        <pc:grpChg chg="add mod">
          <ac:chgData name="전 혜경" userId="0662a05ba1d54893" providerId="LiveId" clId="{F30CFFE0-29EE-46C0-8673-4DFDA387BF2C}" dt="2021-08-21T06:51:22.932" v="3690" actId="1076"/>
          <ac:grpSpMkLst>
            <pc:docMk/>
            <pc:sldMk cId="228204111" sldId="2383"/>
            <ac:grpSpMk id="3" creationId="{8AFF8690-1B76-4A9F-88D3-B44A11280A44}"/>
          </ac:grpSpMkLst>
        </pc:grpChg>
        <pc:grpChg chg="mod">
          <ac:chgData name="전 혜경" userId="0662a05ba1d54893" providerId="LiveId" clId="{F30CFFE0-29EE-46C0-8673-4DFDA387BF2C}" dt="2021-08-05T06:26:51.732" v="1307" actId="164"/>
          <ac:grpSpMkLst>
            <pc:docMk/>
            <pc:sldMk cId="228204111" sldId="2383"/>
            <ac:grpSpMk id="15" creationId="{52F392E5-B86C-4FB7-976D-DC03C7DB7517}"/>
          </ac:grpSpMkLst>
        </pc:grpChg>
        <pc:grpChg chg="add mod">
          <ac:chgData name="전 혜경" userId="0662a05ba1d54893" providerId="LiveId" clId="{F30CFFE0-29EE-46C0-8673-4DFDA387BF2C}" dt="2021-08-21T06:52:09.432" v="3697" actId="164"/>
          <ac:grpSpMkLst>
            <pc:docMk/>
            <pc:sldMk cId="228204111" sldId="2383"/>
            <ac:grpSpMk id="20" creationId="{78D75A1A-94BD-420B-B90F-FEEC833CD51B}"/>
          </ac:grpSpMkLst>
        </pc:grpChg>
        <pc:picChg chg="add del mod">
          <ac:chgData name="전 혜경" userId="0662a05ba1d54893" providerId="LiveId" clId="{F30CFFE0-29EE-46C0-8673-4DFDA387BF2C}" dt="2021-08-21T06:51:04.418" v="3683" actId="478"/>
          <ac:picMkLst>
            <pc:docMk/>
            <pc:sldMk cId="228204111" sldId="2383"/>
            <ac:picMk id="5" creationId="{95DC6104-BE34-4BD4-96BA-29AC1BDD75EC}"/>
          </ac:picMkLst>
        </pc:picChg>
        <pc:picChg chg="add del mod">
          <ac:chgData name="전 혜경" userId="0662a05ba1d54893" providerId="LiveId" clId="{F30CFFE0-29EE-46C0-8673-4DFDA387BF2C}" dt="2021-08-21T06:51:04.418" v="3683" actId="478"/>
          <ac:picMkLst>
            <pc:docMk/>
            <pc:sldMk cId="228204111" sldId="2383"/>
            <ac:picMk id="7" creationId="{80683F06-D878-48EA-A4F8-ABBFAE80255D}"/>
          </ac:picMkLst>
        </pc:picChg>
        <pc:picChg chg="mod">
          <ac:chgData name="전 혜경" userId="0662a05ba1d54893" providerId="LiveId" clId="{F30CFFE0-29EE-46C0-8673-4DFDA387BF2C}" dt="2021-08-05T06:26:51.732" v="1307" actId="164"/>
          <ac:picMkLst>
            <pc:docMk/>
            <pc:sldMk cId="228204111" sldId="2383"/>
            <ac:picMk id="10" creationId="{64B52B22-A0F6-4EDB-8B9A-DC097716A65F}"/>
          </ac:picMkLst>
        </pc:picChg>
        <pc:picChg chg="add del mod">
          <ac:chgData name="전 혜경" userId="0662a05ba1d54893" providerId="LiveId" clId="{F30CFFE0-29EE-46C0-8673-4DFDA387BF2C}" dt="2021-08-21T06:51:04.418" v="3683" actId="478"/>
          <ac:picMkLst>
            <pc:docMk/>
            <pc:sldMk cId="228204111" sldId="2383"/>
            <ac:picMk id="16" creationId="{9A5AC57A-9B63-400D-A7D5-F366AE14FDB9}"/>
          </ac:picMkLst>
        </pc:picChg>
        <pc:picChg chg="add mod">
          <ac:chgData name="전 혜경" userId="0662a05ba1d54893" providerId="LiveId" clId="{F30CFFE0-29EE-46C0-8673-4DFDA387BF2C}" dt="2021-08-21T06:52:09.432" v="3697" actId="164"/>
          <ac:picMkLst>
            <pc:docMk/>
            <pc:sldMk cId="228204111" sldId="2383"/>
            <ac:picMk id="18" creationId="{22478496-A363-4E57-A6C7-64DEBCEC2CE9}"/>
          </ac:picMkLst>
        </pc:picChg>
      </pc:sldChg>
      <pc:sldChg chg="addSp delSp modSp add del mod modClrScheme chgLayout">
        <pc:chgData name="전 혜경" userId="0662a05ba1d54893" providerId="LiveId" clId="{F30CFFE0-29EE-46C0-8673-4DFDA387BF2C}" dt="2021-08-19T13:15:31.971" v="3482" actId="2696"/>
        <pc:sldMkLst>
          <pc:docMk/>
          <pc:sldMk cId="112613724" sldId="2392"/>
        </pc:sldMkLst>
        <pc:spChg chg="del mod ord">
          <ac:chgData name="전 혜경" userId="0662a05ba1d54893" providerId="LiveId" clId="{F30CFFE0-29EE-46C0-8673-4DFDA387BF2C}" dt="2021-08-06T04:23:46.942" v="1505" actId="478"/>
          <ac:spMkLst>
            <pc:docMk/>
            <pc:sldMk cId="112613724" sldId="2392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30.804" v="1361" actId="1076"/>
          <ac:spMkLst>
            <pc:docMk/>
            <pc:sldMk cId="112613724" sldId="2392"/>
            <ac:spMk id="4" creationId="{BA7E222A-3DD0-4F44-9E84-3F27702EB650}"/>
          </ac:spMkLst>
        </pc:spChg>
        <pc:spChg chg="del mod ord">
          <ac:chgData name="전 혜경" userId="0662a05ba1d54893" providerId="LiveId" clId="{F30CFFE0-29EE-46C0-8673-4DFDA387BF2C}" dt="2021-08-06T04:12:20.045" v="1382" actId="478"/>
          <ac:spMkLst>
            <pc:docMk/>
            <pc:sldMk cId="112613724" sldId="2392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12:11.154" v="1381" actId="404"/>
          <ac:spMkLst>
            <pc:docMk/>
            <pc:sldMk cId="112613724" sldId="2392"/>
            <ac:spMk id="9" creationId="{2669C13A-11E1-4220-85F5-005C52896341}"/>
          </ac:spMkLst>
        </pc:spChg>
        <pc:spChg chg="mod">
          <ac:chgData name="전 혜경" userId="0662a05ba1d54893" providerId="LiveId" clId="{F30CFFE0-29EE-46C0-8673-4DFDA387BF2C}" dt="2021-08-06T04:10:53.078" v="1370" actId="1076"/>
          <ac:spMkLst>
            <pc:docMk/>
            <pc:sldMk cId="112613724" sldId="2392"/>
            <ac:spMk id="13" creationId="{EC9269DE-E8FB-4A0C-9F8B-AA56C2DF68A2}"/>
          </ac:spMkLst>
        </pc:spChg>
        <pc:spChg chg="mod">
          <ac:chgData name="전 혜경" userId="0662a05ba1d54893" providerId="LiveId" clId="{F30CFFE0-29EE-46C0-8673-4DFDA387BF2C}" dt="2021-08-06T04:11:20.028" v="1375" actId="1076"/>
          <ac:spMkLst>
            <pc:docMk/>
            <pc:sldMk cId="112613724" sldId="2392"/>
            <ac:spMk id="15" creationId="{D5EAE67B-55E2-4C13-BFAB-FFEA2AB292C8}"/>
          </ac:spMkLst>
        </pc:spChg>
        <pc:spChg chg="mod">
          <ac:chgData name="전 혜경" userId="0662a05ba1d54893" providerId="LiveId" clId="{F30CFFE0-29EE-46C0-8673-4DFDA387BF2C}" dt="2021-08-06T04:11:37.313" v="1377" actId="1076"/>
          <ac:spMkLst>
            <pc:docMk/>
            <pc:sldMk cId="112613724" sldId="2392"/>
            <ac:spMk id="17" creationId="{93719E76-2285-4652-81C4-EBDFF5DF1A02}"/>
          </ac:spMkLst>
        </pc:spChg>
        <pc:spChg chg="mod">
          <ac:chgData name="전 혜경" userId="0662a05ba1d54893" providerId="LiveId" clId="{F30CFFE0-29EE-46C0-8673-4DFDA387BF2C}" dt="2021-08-06T04:11:53.547" v="1378" actId="164"/>
          <ac:spMkLst>
            <pc:docMk/>
            <pc:sldMk cId="112613724" sldId="2392"/>
            <ac:spMk id="19" creationId="{2DE8EFEF-5D79-450B-B675-82C9C5BEB5D0}"/>
          </ac:spMkLst>
        </pc:spChg>
        <pc:spChg chg="mod">
          <ac:chgData name="전 혜경" userId="0662a05ba1d54893" providerId="LiveId" clId="{F30CFFE0-29EE-46C0-8673-4DFDA387BF2C}" dt="2021-08-06T04:11:53.547" v="1378" actId="164"/>
          <ac:spMkLst>
            <pc:docMk/>
            <pc:sldMk cId="112613724" sldId="2392"/>
            <ac:spMk id="21" creationId="{D3D25407-F53B-4C40-BACC-1FA1A82C5EC1}"/>
          </ac:spMkLst>
        </pc:spChg>
        <pc:spChg chg="mod">
          <ac:chgData name="전 혜경" userId="0662a05ba1d54893" providerId="LiveId" clId="{F30CFFE0-29EE-46C0-8673-4DFDA387BF2C}" dt="2021-08-06T04:11:53.547" v="1378" actId="164"/>
          <ac:spMkLst>
            <pc:docMk/>
            <pc:sldMk cId="112613724" sldId="2392"/>
            <ac:spMk id="25" creationId="{36A9D802-B191-40B3-9068-E8C89E59AC58}"/>
          </ac:spMkLst>
        </pc:spChg>
        <pc:spChg chg="mod">
          <ac:chgData name="전 혜경" userId="0662a05ba1d54893" providerId="LiveId" clId="{F30CFFE0-29EE-46C0-8673-4DFDA387BF2C}" dt="2021-08-06T04:11:10.661" v="1373" actId="164"/>
          <ac:spMkLst>
            <pc:docMk/>
            <pc:sldMk cId="112613724" sldId="2392"/>
            <ac:spMk id="28" creationId="{73EA2CCF-97A1-4B3E-A8EF-94ABDF512291}"/>
          </ac:spMkLst>
        </pc:spChg>
        <pc:spChg chg="mod">
          <ac:chgData name="전 혜경" userId="0662a05ba1d54893" providerId="LiveId" clId="{F30CFFE0-29EE-46C0-8673-4DFDA387BF2C}" dt="2021-08-06T04:11:53.547" v="1378" actId="164"/>
          <ac:spMkLst>
            <pc:docMk/>
            <pc:sldMk cId="112613724" sldId="2392"/>
            <ac:spMk id="35" creationId="{DE0DB081-55FE-4BF6-9FD8-793840914A99}"/>
          </ac:spMkLst>
        </pc:spChg>
        <pc:grpChg chg="add mod">
          <ac:chgData name="전 혜경" userId="0662a05ba1d54893" providerId="LiveId" clId="{F30CFFE0-29EE-46C0-8673-4DFDA387BF2C}" dt="2021-08-06T04:11:16.866" v="1374" actId="1076"/>
          <ac:grpSpMkLst>
            <pc:docMk/>
            <pc:sldMk cId="112613724" sldId="2392"/>
            <ac:grpSpMk id="5" creationId="{59A6D05F-B6C4-4644-91A7-6F08F4DCE070}"/>
          </ac:grpSpMkLst>
        </pc:grpChg>
        <pc:grpChg chg="add mod">
          <ac:chgData name="전 혜경" userId="0662a05ba1d54893" providerId="LiveId" clId="{F30CFFE0-29EE-46C0-8673-4DFDA387BF2C}" dt="2021-08-06T04:11:58.316" v="1379" actId="1076"/>
          <ac:grpSpMkLst>
            <pc:docMk/>
            <pc:sldMk cId="112613724" sldId="2392"/>
            <ac:grpSpMk id="6" creationId="{5461C8CE-7DE2-4347-9293-1EECD6CA43AE}"/>
          </ac:grpSpMkLst>
        </pc:grpChg>
        <pc:graphicFrameChg chg="mod">
          <ac:chgData name="전 혜경" userId="0662a05ba1d54893" providerId="LiveId" clId="{F30CFFE0-29EE-46C0-8673-4DFDA387BF2C}" dt="2021-08-06T04:12:07.839" v="1380" actId="1076"/>
          <ac:graphicFrameMkLst>
            <pc:docMk/>
            <pc:sldMk cId="112613724" sldId="2392"/>
            <ac:graphicFrameMk id="3" creationId="{D8F08E15-25F5-4FE6-A7FD-DCDF13659C28}"/>
          </ac:graphicFrameMkLst>
        </pc:graphicFrameChg>
        <pc:graphicFrameChg chg="mod">
          <ac:chgData name="전 혜경" userId="0662a05ba1d54893" providerId="LiveId" clId="{F30CFFE0-29EE-46C0-8673-4DFDA387BF2C}" dt="2021-08-06T04:10:29.196" v="1366" actId="1076"/>
          <ac:graphicFrameMkLst>
            <pc:docMk/>
            <pc:sldMk cId="112613724" sldId="2392"/>
            <ac:graphicFrameMk id="11" creationId="{1BCE66F2-CFE4-4D4F-9A97-7351C5EF9BDE}"/>
          </ac:graphicFrameMkLst>
        </pc:graphicFrameChg>
        <pc:cxnChg chg="mod">
          <ac:chgData name="전 혜경" userId="0662a05ba1d54893" providerId="LiveId" clId="{F30CFFE0-29EE-46C0-8673-4DFDA387BF2C}" dt="2021-08-06T04:10:50.709" v="1369" actId="1076"/>
          <ac:cxnSpMkLst>
            <pc:docMk/>
            <pc:sldMk cId="112613724" sldId="2392"/>
            <ac:cxnSpMk id="27" creationId="{84232AC9-BFD9-4BF2-AC14-A1FF4AB34ECD}"/>
          </ac:cxnSpMkLst>
        </pc:cxnChg>
        <pc:cxnChg chg="mod">
          <ac:chgData name="전 혜경" userId="0662a05ba1d54893" providerId="LiveId" clId="{F30CFFE0-29EE-46C0-8673-4DFDA387BF2C}" dt="2021-08-06T04:11:10.661" v="1373" actId="164"/>
          <ac:cxnSpMkLst>
            <pc:docMk/>
            <pc:sldMk cId="112613724" sldId="2392"/>
            <ac:cxnSpMk id="29" creationId="{F71925EC-C529-43BA-854A-E7B0C6AD6CF0}"/>
          </ac:cxnSpMkLst>
        </pc:cxnChg>
        <pc:cxnChg chg="mod">
          <ac:chgData name="전 혜경" userId="0662a05ba1d54893" providerId="LiveId" clId="{F30CFFE0-29EE-46C0-8673-4DFDA387BF2C}" dt="2021-08-06T04:11:32.965" v="1376" actId="1076"/>
          <ac:cxnSpMkLst>
            <pc:docMk/>
            <pc:sldMk cId="112613724" sldId="2392"/>
            <ac:cxnSpMk id="31" creationId="{3370E32E-B1F0-49C1-B43F-CDE2A15D502C}"/>
          </ac:cxnSpMkLst>
        </pc:cxnChg>
        <pc:cxnChg chg="mod">
          <ac:chgData name="전 혜경" userId="0662a05ba1d54893" providerId="LiveId" clId="{F30CFFE0-29EE-46C0-8673-4DFDA387BF2C}" dt="2021-08-06T04:11:53.547" v="1378" actId="164"/>
          <ac:cxnSpMkLst>
            <pc:docMk/>
            <pc:sldMk cId="112613724" sldId="2392"/>
            <ac:cxnSpMk id="36" creationId="{F5FA4335-7065-4766-BDEA-18DC56FBDCFD}"/>
          </ac:cxnSpMkLst>
        </pc:cxnChg>
      </pc:sldChg>
      <pc:sldChg chg="add">
        <pc:chgData name="전 혜경" userId="0662a05ba1d54893" providerId="LiveId" clId="{F30CFFE0-29EE-46C0-8673-4DFDA387BF2C}" dt="2021-08-19T13:15:39.890" v="3483"/>
        <pc:sldMkLst>
          <pc:docMk/>
          <pc:sldMk cId="1185703535" sldId="2392"/>
        </pc:sldMkLst>
      </pc:sldChg>
      <pc:sldChg chg="modSp add del mod modClrScheme chgLayout">
        <pc:chgData name="전 혜경" userId="0662a05ba1d54893" providerId="LiveId" clId="{F30CFFE0-29EE-46C0-8673-4DFDA387BF2C}" dt="2021-08-05T06:32:57.722" v="1335" actId="47"/>
        <pc:sldMkLst>
          <pc:docMk/>
          <pc:sldMk cId="2466239488" sldId="2394"/>
        </pc:sldMkLst>
        <pc:spChg chg="mod ord">
          <ac:chgData name="전 혜경" userId="0662a05ba1d54893" providerId="LiveId" clId="{F30CFFE0-29EE-46C0-8673-4DFDA387BF2C}" dt="2021-08-05T06:32:11.123" v="1331" actId="700"/>
          <ac:spMkLst>
            <pc:docMk/>
            <pc:sldMk cId="2466239488" sldId="2394"/>
            <ac:spMk id="2" creationId="{1753471F-72B7-DB45-BAD4-3CFA1E449C20}"/>
          </ac:spMkLst>
        </pc:spChg>
        <pc:spChg chg="mod">
          <ac:chgData name="전 혜경" userId="0662a05ba1d54893" providerId="LiveId" clId="{F30CFFE0-29EE-46C0-8673-4DFDA387BF2C}" dt="2021-08-05T06:32:28.952" v="1334" actId="1076"/>
          <ac:spMkLst>
            <pc:docMk/>
            <pc:sldMk cId="2466239488" sldId="2394"/>
            <ac:spMk id="3" creationId="{A63E3DB5-D32C-4553-92C0-5C740DB34A02}"/>
          </ac:spMkLst>
        </pc:spChg>
        <pc:spChg chg="mod ord">
          <ac:chgData name="전 혜경" userId="0662a05ba1d54893" providerId="LiveId" clId="{F30CFFE0-29EE-46C0-8673-4DFDA387BF2C}" dt="2021-08-05T06:32:23.348" v="1333" actId="6549"/>
          <ac:spMkLst>
            <pc:docMk/>
            <pc:sldMk cId="2466239488" sldId="2394"/>
            <ac:spMk id="4" creationId="{BA7E222A-3DD0-4F44-9E84-3F27702EB650}"/>
          </ac:spMkLst>
        </pc:spChg>
        <pc:spChg chg="mod ord">
          <ac:chgData name="전 혜경" userId="0662a05ba1d54893" providerId="LiveId" clId="{F30CFFE0-29EE-46C0-8673-4DFDA387BF2C}" dt="2021-08-05T06:32:11.123" v="1331" actId="700"/>
          <ac:spMkLst>
            <pc:docMk/>
            <pc:sldMk cId="2466239488" sldId="2394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5T06:32:11.123" v="1331" actId="700"/>
          <ac:spMkLst>
            <pc:docMk/>
            <pc:sldMk cId="2466239488" sldId="2394"/>
            <ac:spMk id="9" creationId="{2669C13A-11E1-4220-85F5-005C52896341}"/>
          </ac:spMkLst>
        </pc:spChg>
      </pc:sldChg>
      <pc:sldChg chg="modSp add mod modClrScheme chgLayout">
        <pc:chgData name="전 혜경" userId="0662a05ba1d54893" providerId="LiveId" clId="{F30CFFE0-29EE-46C0-8673-4DFDA387BF2C}" dt="2021-08-21T07:01:53.436" v="3727" actId="20577"/>
        <pc:sldMkLst>
          <pc:docMk/>
          <pc:sldMk cId="2543112503" sldId="2395"/>
        </pc:sldMkLst>
        <pc:spChg chg="mod ord">
          <ac:chgData name="전 혜경" userId="0662a05ba1d54893" providerId="LiveId" clId="{F30CFFE0-29EE-46C0-8673-4DFDA387BF2C}" dt="2021-08-05T06:33:07.443" v="1336" actId="700"/>
          <ac:spMkLst>
            <pc:docMk/>
            <pc:sldMk cId="2543112503" sldId="2395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19T12:59:39.024" v="3410" actId="14100"/>
          <ac:spMkLst>
            <pc:docMk/>
            <pc:sldMk cId="2543112503" sldId="2395"/>
            <ac:spMk id="4" creationId="{BA7E222A-3DD0-4F44-9E84-3F27702EB650}"/>
          </ac:spMkLst>
        </pc:spChg>
        <pc:spChg chg="mod">
          <ac:chgData name="전 혜경" userId="0662a05ba1d54893" providerId="LiveId" clId="{F30CFFE0-29EE-46C0-8673-4DFDA387BF2C}" dt="2021-08-05T06:34:14.721" v="1353" actId="1076"/>
          <ac:spMkLst>
            <pc:docMk/>
            <pc:sldMk cId="2543112503" sldId="2395"/>
            <ac:spMk id="5" creationId="{A5BC11EA-3BCE-4E5B-A079-E11E1A1827C4}"/>
          </ac:spMkLst>
        </pc:spChg>
        <pc:spChg chg="mod ord">
          <ac:chgData name="전 혜경" userId="0662a05ba1d54893" providerId="LiveId" clId="{F30CFFE0-29EE-46C0-8673-4DFDA387BF2C}" dt="2021-08-05T06:33:07.443" v="1336" actId="700"/>
          <ac:spMkLst>
            <pc:docMk/>
            <pc:sldMk cId="2543112503" sldId="2395"/>
            <ac:spMk id="7" creationId="{ECF90675-DE73-4469-9CBD-F778456896EE}"/>
          </ac:spMkLst>
        </pc:spChg>
        <pc:spChg chg="mod">
          <ac:chgData name="전 혜경" userId="0662a05ba1d54893" providerId="LiveId" clId="{F30CFFE0-29EE-46C0-8673-4DFDA387BF2C}" dt="2021-08-05T06:34:05.922" v="1349" actId="1076"/>
          <ac:spMkLst>
            <pc:docMk/>
            <pc:sldMk cId="2543112503" sldId="2395"/>
            <ac:spMk id="8" creationId="{FB78E88F-F691-4702-B1AD-66308FC85364}"/>
          </ac:spMkLst>
        </pc:spChg>
        <pc:spChg chg="mod ord">
          <ac:chgData name="전 혜경" userId="0662a05ba1d54893" providerId="LiveId" clId="{F30CFFE0-29EE-46C0-8673-4DFDA387BF2C}" dt="2021-08-21T07:01:53.436" v="3727" actId="20577"/>
          <ac:spMkLst>
            <pc:docMk/>
            <pc:sldMk cId="2543112503" sldId="2395"/>
            <ac:spMk id="9" creationId="{2669C13A-11E1-4220-85F5-005C52896341}"/>
          </ac:spMkLst>
        </pc:spChg>
      </pc:sldChg>
      <pc:sldChg chg="add del">
        <pc:chgData name="전 혜경" userId="0662a05ba1d54893" providerId="LiveId" clId="{F30CFFE0-29EE-46C0-8673-4DFDA387BF2C}" dt="2021-08-05T06:34:23.678" v="1354" actId="47"/>
        <pc:sldMkLst>
          <pc:docMk/>
          <pc:sldMk cId="916446717" sldId="2396"/>
        </pc:sldMkLst>
      </pc:sldChg>
      <pc:sldChg chg="delSp modSp add del mod modClrScheme chgLayout">
        <pc:chgData name="전 혜경" userId="0662a05ba1d54893" providerId="LiveId" clId="{F30CFFE0-29EE-46C0-8673-4DFDA387BF2C}" dt="2021-08-19T13:15:31.971" v="3482" actId="2696"/>
        <pc:sldMkLst>
          <pc:docMk/>
          <pc:sldMk cId="3623815182" sldId="2405"/>
        </pc:sldMkLst>
        <pc:spChg chg="del mod ord">
          <ac:chgData name="전 혜경" userId="0662a05ba1d54893" providerId="LiveId" clId="{F30CFFE0-29EE-46C0-8673-4DFDA387BF2C}" dt="2021-08-06T04:23:41.740" v="1504" actId="478"/>
          <ac:spMkLst>
            <pc:docMk/>
            <pc:sldMk cId="3623815182" sldId="2405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21:02.342" v="1483" actId="14100"/>
          <ac:spMkLst>
            <pc:docMk/>
            <pc:sldMk cId="3623815182" sldId="2405"/>
            <ac:spMk id="4" creationId="{BA7E222A-3DD0-4F44-9E84-3F27702EB650}"/>
          </ac:spMkLst>
        </pc:spChg>
        <pc:spChg chg="del mod ord">
          <ac:chgData name="전 혜경" userId="0662a05ba1d54893" providerId="LiveId" clId="{F30CFFE0-29EE-46C0-8673-4DFDA387BF2C}" dt="2021-08-06T04:16:46.565" v="1424" actId="478"/>
          <ac:spMkLst>
            <pc:docMk/>
            <pc:sldMk cId="3623815182" sldId="2405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16:37.049" v="1423" actId="948"/>
          <ac:spMkLst>
            <pc:docMk/>
            <pc:sldMk cId="3623815182" sldId="2405"/>
            <ac:spMk id="9" creationId="{2669C13A-11E1-4220-85F5-005C52896341}"/>
          </ac:spMkLst>
        </pc:spChg>
        <pc:spChg chg="mod">
          <ac:chgData name="전 혜경" userId="0662a05ba1d54893" providerId="LiveId" clId="{F30CFFE0-29EE-46C0-8673-4DFDA387BF2C}" dt="2021-08-06T04:15:42.274" v="1414" actId="1076"/>
          <ac:spMkLst>
            <pc:docMk/>
            <pc:sldMk cId="3623815182" sldId="2405"/>
            <ac:spMk id="24" creationId="{A4FC3E6F-ED46-4BA3-B82D-9D150D4DD3C1}"/>
          </ac:spMkLst>
        </pc:spChg>
        <pc:graphicFrameChg chg="mod modGraphic">
          <ac:chgData name="전 혜경" userId="0662a05ba1d54893" providerId="LiveId" clId="{F30CFFE0-29EE-46C0-8673-4DFDA387BF2C}" dt="2021-08-06T04:15:34.099" v="1413"/>
          <ac:graphicFrameMkLst>
            <pc:docMk/>
            <pc:sldMk cId="3623815182" sldId="2405"/>
            <ac:graphicFrameMk id="20" creationId="{F103D11B-F6C7-4551-ABBB-8642A354D1AF}"/>
          </ac:graphicFrameMkLst>
        </pc:graphicFrameChg>
        <pc:cxnChg chg="mod">
          <ac:chgData name="전 혜경" userId="0662a05ba1d54893" providerId="LiveId" clId="{F30CFFE0-29EE-46C0-8673-4DFDA387BF2C}" dt="2021-08-06T04:15:10.756" v="1410" actId="1076"/>
          <ac:cxnSpMkLst>
            <pc:docMk/>
            <pc:sldMk cId="3623815182" sldId="2405"/>
            <ac:cxnSpMk id="10" creationId="{75960801-B9CB-485D-8DD9-2806445F2880}"/>
          </ac:cxnSpMkLst>
        </pc:cxnChg>
      </pc:sldChg>
      <pc:sldChg chg="add">
        <pc:chgData name="전 혜경" userId="0662a05ba1d54893" providerId="LiveId" clId="{F30CFFE0-29EE-46C0-8673-4DFDA387BF2C}" dt="2021-08-19T13:15:39.890" v="3483"/>
        <pc:sldMkLst>
          <pc:docMk/>
          <pc:sldMk cId="3672648907" sldId="2405"/>
        </pc:sldMkLst>
      </pc:sldChg>
      <pc:sldChg chg="addSp delSp modSp add del mod modClrScheme chgLayout">
        <pc:chgData name="전 혜경" userId="0662a05ba1d54893" providerId="LiveId" clId="{F30CFFE0-29EE-46C0-8673-4DFDA387BF2C}" dt="2021-08-19T13:15:31.971" v="3482" actId="2696"/>
        <pc:sldMkLst>
          <pc:docMk/>
          <pc:sldMk cId="2739625981" sldId="2406"/>
        </pc:sldMkLst>
        <pc:spChg chg="del mod ord">
          <ac:chgData name="전 혜경" userId="0662a05ba1d54893" providerId="LiveId" clId="{F30CFFE0-29EE-46C0-8673-4DFDA387BF2C}" dt="2021-08-06T04:23:36.811" v="1503" actId="478"/>
          <ac:spMkLst>
            <pc:docMk/>
            <pc:sldMk cId="2739625981" sldId="2406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21:08.776" v="1485" actId="14100"/>
          <ac:spMkLst>
            <pc:docMk/>
            <pc:sldMk cId="2739625981" sldId="2406"/>
            <ac:spMk id="4" creationId="{BA7E222A-3DD0-4F44-9E84-3F27702EB650}"/>
          </ac:spMkLst>
        </pc:spChg>
        <pc:spChg chg="del mod ord">
          <ac:chgData name="전 혜경" userId="0662a05ba1d54893" providerId="LiveId" clId="{F30CFFE0-29EE-46C0-8673-4DFDA387BF2C}" dt="2021-08-06T04:17:54.866" v="1437" actId="478"/>
          <ac:spMkLst>
            <pc:docMk/>
            <pc:sldMk cId="2739625981" sldId="2406"/>
            <ac:spMk id="7" creationId="{ECF90675-DE73-4469-9CBD-F778456896EE}"/>
          </ac:spMkLst>
        </pc:spChg>
        <pc:spChg chg="add mod">
          <ac:chgData name="전 혜경" userId="0662a05ba1d54893" providerId="LiveId" clId="{F30CFFE0-29EE-46C0-8673-4DFDA387BF2C}" dt="2021-08-06T04:21:31.875" v="1491" actId="1076"/>
          <ac:spMkLst>
            <pc:docMk/>
            <pc:sldMk cId="2739625981" sldId="2406"/>
            <ac:spMk id="8" creationId="{79C8591D-FCF4-4B37-BA05-1BEB5D8B43B1}"/>
          </ac:spMkLst>
        </pc:spChg>
        <pc:spChg chg="mod ord">
          <ac:chgData name="전 혜경" userId="0662a05ba1d54893" providerId="LiveId" clId="{F30CFFE0-29EE-46C0-8673-4DFDA387BF2C}" dt="2021-08-06T04:21:24.182" v="1489" actId="1076"/>
          <ac:spMkLst>
            <pc:docMk/>
            <pc:sldMk cId="2739625981" sldId="2406"/>
            <ac:spMk id="9" creationId="{2669C13A-11E1-4220-85F5-005C52896341}"/>
          </ac:spMkLst>
        </pc:spChg>
        <pc:graphicFrameChg chg="del mod modGraphic">
          <ac:chgData name="전 혜경" userId="0662a05ba1d54893" providerId="LiveId" clId="{F30CFFE0-29EE-46C0-8673-4DFDA387BF2C}" dt="2021-08-06T04:20:33.623" v="1482" actId="478"/>
          <ac:graphicFrameMkLst>
            <pc:docMk/>
            <pc:sldMk cId="2739625981" sldId="2406"/>
            <ac:graphicFrameMk id="11" creationId="{65B09723-B203-4AAC-881D-FB8EDD6D01AE}"/>
          </ac:graphicFrameMkLst>
        </pc:graphicFrameChg>
        <pc:graphicFrameChg chg="mod">
          <ac:chgData name="전 혜경" userId="0662a05ba1d54893" providerId="LiveId" clId="{F30CFFE0-29EE-46C0-8673-4DFDA387BF2C}" dt="2021-08-06T04:21:29.011" v="1490" actId="1076"/>
          <ac:graphicFrameMkLst>
            <pc:docMk/>
            <pc:sldMk cId="2739625981" sldId="2406"/>
            <ac:graphicFrameMk id="20" creationId="{F103D11B-F6C7-4551-ABBB-8642A354D1AF}"/>
          </ac:graphicFrameMkLst>
        </pc:graphicFrameChg>
      </pc:sldChg>
      <pc:sldChg chg="modSp add mod">
        <pc:chgData name="전 혜경" userId="0662a05ba1d54893" providerId="LiveId" clId="{F30CFFE0-29EE-46C0-8673-4DFDA387BF2C}" dt="2021-08-23T06:54:58.558" v="4267" actId="207"/>
        <pc:sldMkLst>
          <pc:docMk/>
          <pc:sldMk cId="3604925824" sldId="2406"/>
        </pc:sldMkLst>
        <pc:spChg chg="mod">
          <ac:chgData name="전 혜경" userId="0662a05ba1d54893" providerId="LiveId" clId="{F30CFFE0-29EE-46C0-8673-4DFDA387BF2C}" dt="2021-08-23T06:54:58.558" v="4267" actId="207"/>
          <ac:spMkLst>
            <pc:docMk/>
            <pc:sldMk cId="3604925824" sldId="2406"/>
            <ac:spMk id="9" creationId="{2669C13A-11E1-4220-85F5-005C52896341}"/>
          </ac:spMkLst>
        </pc:spChg>
      </pc:sldChg>
      <pc:sldChg chg="delSp modSp add del mod modClrScheme chgLayout">
        <pc:chgData name="전 혜경" userId="0662a05ba1d54893" providerId="LiveId" clId="{F30CFFE0-29EE-46C0-8673-4DFDA387BF2C}" dt="2021-08-19T13:15:31.971" v="3482" actId="2696"/>
        <pc:sldMkLst>
          <pc:docMk/>
          <pc:sldMk cId="580195367" sldId="2407"/>
        </pc:sldMkLst>
        <pc:spChg chg="del mod ord">
          <ac:chgData name="전 혜경" userId="0662a05ba1d54893" providerId="LiveId" clId="{F30CFFE0-29EE-46C0-8673-4DFDA387BF2C}" dt="2021-08-06T04:23:28.724" v="1501" actId="478"/>
          <ac:spMkLst>
            <pc:docMk/>
            <pc:sldMk cId="580195367" sldId="2407"/>
            <ac:spMk id="2" creationId="{1753471F-72B7-DB45-BAD4-3CFA1E449C20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3" creationId="{09F9053B-9F4B-488C-B622-D62410572BB6}"/>
          </ac:spMkLst>
        </pc:spChg>
        <pc:spChg chg="mod ord">
          <ac:chgData name="전 혜경" userId="0662a05ba1d54893" providerId="LiveId" clId="{F30CFFE0-29EE-46C0-8673-4DFDA387BF2C}" dt="2021-08-06T04:21:39.015" v="1493" actId="14100"/>
          <ac:spMkLst>
            <pc:docMk/>
            <pc:sldMk cId="580195367" sldId="2407"/>
            <ac:spMk id="4" creationId="{BA7E222A-3DD0-4F44-9E84-3F27702EB650}"/>
          </ac:spMkLst>
        </pc:spChg>
        <pc:spChg chg="del mod ord">
          <ac:chgData name="전 혜경" userId="0662a05ba1d54893" providerId="LiveId" clId="{F30CFFE0-29EE-46C0-8673-4DFDA387BF2C}" dt="2021-08-06T04:23:23.372" v="1500" actId="478"/>
          <ac:spMkLst>
            <pc:docMk/>
            <pc:sldMk cId="580195367" sldId="2407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22:24.469" v="1498" actId="20577"/>
          <ac:spMkLst>
            <pc:docMk/>
            <pc:sldMk cId="580195367" sldId="2407"/>
            <ac:spMk id="9" creationId="{2669C13A-11E1-4220-85F5-005C52896341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12" creationId="{1E911A7A-52CB-49D9-AE67-6F35E7765CD3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13" creationId="{BCCDEF0B-4B3F-448A-9E4C-CAC256C6B0FC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15" creationId="{13A0BA1D-53C2-4E7E-B932-C06760DD5B6E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17" creationId="{34443120-D4F8-4026-B91A-48BB027D1649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19" creationId="{A84AAA25-9987-41CA-98AB-C8F6A9FC465C}"/>
          </ac:spMkLst>
        </pc:spChg>
        <pc:spChg chg="mod">
          <ac:chgData name="전 혜경" userId="0662a05ba1d54893" providerId="LiveId" clId="{F30CFFE0-29EE-46C0-8673-4DFDA387BF2C}" dt="2021-08-06T04:21:51.049" v="1494" actId="1076"/>
          <ac:spMkLst>
            <pc:docMk/>
            <pc:sldMk cId="580195367" sldId="2407"/>
            <ac:spMk id="23" creationId="{BAA5914C-636A-4110-9122-828AF3F467DA}"/>
          </ac:spMkLst>
        </pc:spChg>
        <pc:graphicFrameChg chg="mod">
          <ac:chgData name="전 혜경" userId="0662a05ba1d54893" providerId="LiveId" clId="{F30CFFE0-29EE-46C0-8673-4DFDA387BF2C}" dt="2021-08-06T04:21:58.908" v="1495" actId="1076"/>
          <ac:graphicFrameMkLst>
            <pc:docMk/>
            <pc:sldMk cId="580195367" sldId="2407"/>
            <ac:graphicFrameMk id="20" creationId="{F103D11B-F6C7-4551-ABBB-8642A354D1AF}"/>
          </ac:graphicFrameMkLst>
        </pc:graphicFrameChg>
        <pc:graphicFrameChg chg="mod">
          <ac:chgData name="전 혜경" userId="0662a05ba1d54893" providerId="LiveId" clId="{F30CFFE0-29EE-46C0-8673-4DFDA387BF2C}" dt="2021-08-06T04:22:28.677" v="1499" actId="1076"/>
          <ac:graphicFrameMkLst>
            <pc:docMk/>
            <pc:sldMk cId="580195367" sldId="2407"/>
            <ac:graphicFrameMk id="22" creationId="{F9DF0F65-DF1D-444D-8E6E-139D434E7D0A}"/>
          </ac:graphicFrameMkLst>
        </pc:graphicFrame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21" creationId="{E865CC15-C7C0-4E52-81A6-90D68A15F005}"/>
          </ac:cxnSpMkLst>
        </pc:cxn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25" creationId="{50B25D75-ED5D-464C-BD98-D1A75BADB0BF}"/>
          </ac:cxnSpMkLst>
        </pc:cxn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26" creationId="{2EA22204-A049-463F-988E-848AA607F525}"/>
          </ac:cxnSpMkLst>
        </pc:cxn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28" creationId="{4860D792-7971-4AC3-93DD-4499AF94A761}"/>
          </ac:cxnSpMkLst>
        </pc:cxn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29" creationId="{F05BD8FF-774A-49C1-B4EC-85A3D3CCD438}"/>
          </ac:cxnSpMkLst>
        </pc:cxnChg>
        <pc:cxnChg chg="mod">
          <ac:chgData name="전 혜경" userId="0662a05ba1d54893" providerId="LiveId" clId="{F30CFFE0-29EE-46C0-8673-4DFDA387BF2C}" dt="2021-08-06T04:21:51.049" v="1494" actId="1076"/>
          <ac:cxnSpMkLst>
            <pc:docMk/>
            <pc:sldMk cId="580195367" sldId="2407"/>
            <ac:cxnSpMk id="30" creationId="{AD992DF8-2711-4F3E-9862-E886E5904607}"/>
          </ac:cxnSpMkLst>
        </pc:cxnChg>
      </pc:sldChg>
      <pc:sldChg chg="modSp add mod">
        <pc:chgData name="전 혜경" userId="0662a05ba1d54893" providerId="LiveId" clId="{F30CFFE0-29EE-46C0-8673-4DFDA387BF2C}" dt="2021-08-21T14:46:17.632" v="3784"/>
        <pc:sldMkLst>
          <pc:docMk/>
          <pc:sldMk cId="3205752842" sldId="2407"/>
        </pc:sldMkLst>
        <pc:graphicFrameChg chg="mod">
          <ac:chgData name="전 혜경" userId="0662a05ba1d54893" providerId="LiveId" clId="{F30CFFE0-29EE-46C0-8673-4DFDA387BF2C}" dt="2021-08-21T14:46:17.632" v="3784"/>
          <ac:graphicFrameMkLst>
            <pc:docMk/>
            <pc:sldMk cId="3205752842" sldId="2407"/>
            <ac:graphicFrameMk id="20" creationId="{F103D11B-F6C7-4551-ABBB-8642A354D1AF}"/>
          </ac:graphicFrameMkLst>
        </pc:graphicFrameChg>
      </pc:sldChg>
      <pc:sldChg chg="add">
        <pc:chgData name="전 혜경" userId="0662a05ba1d54893" providerId="LiveId" clId="{F30CFFE0-29EE-46C0-8673-4DFDA387BF2C}" dt="2021-08-19T13:15:39.890" v="3483"/>
        <pc:sldMkLst>
          <pc:docMk/>
          <pc:sldMk cId="3282269059" sldId="2408"/>
        </pc:sldMkLst>
      </pc:sldChg>
      <pc:sldChg chg="modSp add del mod modClrScheme chgLayout">
        <pc:chgData name="전 혜경" userId="0662a05ba1d54893" providerId="LiveId" clId="{F30CFFE0-29EE-46C0-8673-4DFDA387BF2C}" dt="2021-08-19T13:15:31.971" v="3482" actId="2696"/>
        <pc:sldMkLst>
          <pc:docMk/>
          <pc:sldMk cId="4025576844" sldId="2408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25576844" sldId="2408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8T13:06:23.366" v="1706" actId="14100"/>
          <ac:spMkLst>
            <pc:docMk/>
            <pc:sldMk cId="4025576844" sldId="2408"/>
            <ac:spMk id="4" creationId="{BA7E222A-3DD0-4F44-9E84-3F27702EB65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25576844" sldId="2408"/>
            <ac:spMk id="7" creationId="{ECF90675-DE73-4469-9CBD-F778456896EE}"/>
          </ac:spMkLst>
        </pc:spChg>
        <pc:spChg chg="mod">
          <ac:chgData name="전 혜경" userId="0662a05ba1d54893" providerId="LiveId" clId="{F30CFFE0-29EE-46C0-8673-4DFDA387BF2C}" dt="2021-08-06T04:24:19.971" v="1507" actId="1076"/>
          <ac:spMkLst>
            <pc:docMk/>
            <pc:sldMk cId="4025576844" sldId="2408"/>
            <ac:spMk id="8" creationId="{A3CCD3D2-05BC-4896-BB0F-4DC0FA6C1B45}"/>
          </ac:spMkLst>
        </pc:spChg>
        <pc:spChg chg="mod ord">
          <ac:chgData name="전 혜경" userId="0662a05ba1d54893" providerId="LiveId" clId="{F30CFFE0-29EE-46C0-8673-4DFDA387BF2C}" dt="2021-08-06T04:27:18.834" v="1575" actId="404"/>
          <ac:spMkLst>
            <pc:docMk/>
            <pc:sldMk cId="4025576844" sldId="2408"/>
            <ac:spMk id="9" creationId="{2669C13A-11E1-4220-85F5-005C52896341}"/>
          </ac:spMkLst>
        </pc:spChg>
        <pc:spChg chg="mod">
          <ac:chgData name="전 혜경" userId="0662a05ba1d54893" providerId="LiveId" clId="{F30CFFE0-29EE-46C0-8673-4DFDA387BF2C}" dt="2021-08-06T04:25:33.020" v="1515" actId="1076"/>
          <ac:spMkLst>
            <pc:docMk/>
            <pc:sldMk cId="4025576844" sldId="2408"/>
            <ac:spMk id="27" creationId="{5B8E990B-9677-4899-BEDC-86AF1BF99112}"/>
          </ac:spMkLst>
        </pc:spChg>
        <pc:graphicFrameChg chg="mod">
          <ac:chgData name="전 혜경" userId="0662a05ba1d54893" providerId="LiveId" clId="{F30CFFE0-29EE-46C0-8673-4DFDA387BF2C}" dt="2021-08-06T04:24:16.626" v="1506" actId="1076"/>
          <ac:graphicFrameMkLst>
            <pc:docMk/>
            <pc:sldMk cId="4025576844" sldId="2408"/>
            <ac:graphicFrameMk id="22" creationId="{F9DF0F65-DF1D-444D-8E6E-139D434E7D0A}"/>
          </ac:graphicFrameMkLst>
        </pc:graphicFrameChg>
        <pc:graphicFrameChg chg="mod modGraphic">
          <ac:chgData name="전 혜경" userId="0662a05ba1d54893" providerId="LiveId" clId="{F30CFFE0-29EE-46C0-8673-4DFDA387BF2C}" dt="2021-08-06T04:27:27.206" v="1576" actId="1076"/>
          <ac:graphicFrameMkLst>
            <pc:docMk/>
            <pc:sldMk cId="4025576844" sldId="2408"/>
            <ac:graphicFrameMk id="31" creationId="{71A36364-8FC0-4B96-8627-DC4CCBB5029F}"/>
          </ac:graphicFrameMkLst>
        </pc:graphicFrameChg>
      </pc:sldChg>
      <pc:sldChg chg="modSp add del mod">
        <pc:chgData name="전 혜경" userId="0662a05ba1d54893" providerId="LiveId" clId="{F30CFFE0-29EE-46C0-8673-4DFDA387BF2C}" dt="2021-08-19T13:14:43.972" v="3481" actId="47"/>
        <pc:sldMkLst>
          <pc:docMk/>
          <pc:sldMk cId="2092049060" sldId="2409"/>
        </pc:sldMkLst>
        <pc:picChg chg="mod">
          <ac:chgData name="전 혜경" userId="0662a05ba1d54893" providerId="LiveId" clId="{F30CFFE0-29EE-46C0-8673-4DFDA387BF2C}" dt="2021-08-19T13:11:23.489" v="3480" actId="1076"/>
          <ac:picMkLst>
            <pc:docMk/>
            <pc:sldMk cId="2092049060" sldId="2409"/>
            <ac:picMk id="2" creationId="{00000000-0000-0000-0000-000000000000}"/>
          </ac:picMkLst>
        </pc:picChg>
      </pc:sldChg>
      <pc:sldChg chg="modSp add del mod modClrScheme chgLayout">
        <pc:chgData name="전 혜경" userId="0662a05ba1d54893" providerId="LiveId" clId="{F30CFFE0-29EE-46C0-8673-4DFDA387BF2C}" dt="2021-08-06T04:27:54.697" v="1577" actId="47"/>
        <pc:sldMkLst>
          <pc:docMk/>
          <pc:sldMk cId="2363589156" sldId="2409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63589156" sldId="2409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63589156" sldId="2409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63589156" sldId="2409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413" v="1358" actId="27636"/>
          <ac:spMkLst>
            <pc:docMk/>
            <pc:sldMk cId="2363589156" sldId="2409"/>
            <ac:spMk id="9" creationId="{2669C13A-11E1-4220-85F5-005C52896341}"/>
          </ac:spMkLst>
        </pc:spChg>
      </pc:sldChg>
      <pc:sldChg chg="addSp delSp modSp add mod modAnim">
        <pc:chgData name="전 혜경" userId="0662a05ba1d54893" providerId="LiveId" clId="{F30CFFE0-29EE-46C0-8673-4DFDA387BF2C}" dt="2021-08-24T06:08:00.520" v="4292"/>
        <pc:sldMkLst>
          <pc:docMk/>
          <pc:sldMk cId="1266103283" sldId="2410"/>
        </pc:sldMkLst>
        <pc:spChg chg="add mod">
          <ac:chgData name="전 혜경" userId="0662a05ba1d54893" providerId="LiveId" clId="{F30CFFE0-29EE-46C0-8673-4DFDA387BF2C}" dt="2021-08-24T06:07:40.256" v="4290" actId="113"/>
          <ac:spMkLst>
            <pc:docMk/>
            <pc:sldMk cId="1266103283" sldId="2410"/>
            <ac:spMk id="5" creationId="{4D349DAE-3C18-4D5D-BB29-BBA758466E3C}"/>
          </ac:spMkLst>
        </pc:spChg>
        <pc:spChg chg="del">
          <ac:chgData name="전 혜경" userId="0662a05ba1d54893" providerId="LiveId" clId="{F30CFFE0-29EE-46C0-8673-4DFDA387BF2C}" dt="2021-08-19T12:27:20.030" v="2809" actId="478"/>
          <ac:spMkLst>
            <pc:docMk/>
            <pc:sldMk cId="1266103283" sldId="2410"/>
            <ac:spMk id="5" creationId="{A5BC11EA-3BCE-4E5B-A079-E11E1A1827C4}"/>
          </ac:spMkLst>
        </pc:spChg>
        <pc:spChg chg="del">
          <ac:chgData name="전 혜경" userId="0662a05ba1d54893" providerId="LiveId" clId="{F30CFFE0-29EE-46C0-8673-4DFDA387BF2C}" dt="2021-08-19T12:27:18.724" v="2808" actId="478"/>
          <ac:spMkLst>
            <pc:docMk/>
            <pc:sldMk cId="1266103283" sldId="2410"/>
            <ac:spMk id="8" creationId="{FB78E88F-F691-4702-B1AD-66308FC85364}"/>
          </ac:spMkLst>
        </pc:spChg>
        <pc:spChg chg="mod">
          <ac:chgData name="전 혜경" userId="0662a05ba1d54893" providerId="LiveId" clId="{F30CFFE0-29EE-46C0-8673-4DFDA387BF2C}" dt="2021-08-24T06:07:27.389" v="4287" actId="21"/>
          <ac:spMkLst>
            <pc:docMk/>
            <pc:sldMk cId="1266103283" sldId="2410"/>
            <ac:spMk id="9" creationId="{2669C13A-11E1-4220-85F5-005C52896341}"/>
          </ac:spMkLst>
        </pc:spChg>
      </pc:sldChg>
      <pc:sldChg chg="modSp add del mod modClrScheme chgLayout">
        <pc:chgData name="전 혜경" userId="0662a05ba1d54893" providerId="LiveId" clId="{F30CFFE0-29EE-46C0-8673-4DFDA387BF2C}" dt="2021-08-06T04:27:56.918" v="1578" actId="47"/>
        <pc:sldMkLst>
          <pc:docMk/>
          <pc:sldMk cId="4044499200" sldId="2410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44499200" sldId="2410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44499200" sldId="2410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44499200" sldId="2410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4044499200" sldId="2410"/>
            <ac:spMk id="9" creationId="{2669C13A-11E1-4220-85F5-005C52896341}"/>
          </ac:spMkLst>
        </pc:spChg>
      </pc:sldChg>
      <pc:sldChg chg="modSp add del mod modClrScheme chgLayout">
        <pc:chgData name="전 혜경" userId="0662a05ba1d54893" providerId="LiveId" clId="{F30CFFE0-29EE-46C0-8673-4DFDA387BF2C}" dt="2021-08-06T04:28:01.956" v="1579" actId="47"/>
        <pc:sldMkLst>
          <pc:docMk/>
          <pc:sldMk cId="2963245417" sldId="2411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963245417" sldId="2411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963245417" sldId="2411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963245417" sldId="2411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963245417" sldId="2411"/>
            <ac:spMk id="9" creationId="{2669C13A-11E1-4220-85F5-005C52896341}"/>
          </ac:spMkLst>
        </pc:spChg>
      </pc:sldChg>
      <pc:sldChg chg="addSp modSp add mod ord">
        <pc:chgData name="전 혜경" userId="0662a05ba1d54893" providerId="LiveId" clId="{F30CFFE0-29EE-46C0-8673-4DFDA387BF2C}" dt="2021-08-23T03:16:57.912" v="4141"/>
        <pc:sldMkLst>
          <pc:docMk/>
          <pc:sldMk cId="3310455163" sldId="2411"/>
        </pc:sldMkLst>
        <pc:spChg chg="add mod">
          <ac:chgData name="전 혜경" userId="0662a05ba1d54893" providerId="LiveId" clId="{F30CFFE0-29EE-46C0-8673-4DFDA387BF2C}" dt="2021-08-21T06:53:33.885" v="3698" actId="20577"/>
          <ac:spMkLst>
            <pc:docMk/>
            <pc:sldMk cId="3310455163" sldId="2411"/>
            <ac:spMk id="5" creationId="{7A235291-9944-424A-81D5-528013F889EE}"/>
          </ac:spMkLst>
        </pc:spChg>
        <pc:spChg chg="mod">
          <ac:chgData name="전 혜경" userId="0662a05ba1d54893" providerId="LiveId" clId="{F30CFFE0-29EE-46C0-8673-4DFDA387BF2C}" dt="2021-08-19T12:43:47.933" v="3010" actId="1076"/>
          <ac:spMkLst>
            <pc:docMk/>
            <pc:sldMk cId="3310455163" sldId="2411"/>
            <ac:spMk id="9" creationId="{2669C13A-11E1-4220-85F5-005C52896341}"/>
          </ac:spMkLst>
        </pc:spChg>
      </pc:sldChg>
      <pc:sldChg chg="modSp add del mod modClrScheme chgLayout">
        <pc:chgData name="전 혜경" userId="0662a05ba1d54893" providerId="LiveId" clId="{F30CFFE0-29EE-46C0-8673-4DFDA387BF2C}" dt="2021-08-06T04:28:04.386" v="1580" actId="47"/>
        <pc:sldMkLst>
          <pc:docMk/>
          <pc:sldMk cId="1227883274" sldId="2412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227883274" sldId="2412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227883274" sldId="2412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227883274" sldId="2412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227883274" sldId="2412"/>
            <ac:spMk id="9" creationId="{2669C13A-11E1-4220-85F5-005C52896341}"/>
          </ac:spMkLst>
        </pc:spChg>
      </pc:sldChg>
      <pc:sldChg chg="add del">
        <pc:chgData name="전 혜경" userId="0662a05ba1d54893" providerId="LiveId" clId="{F30CFFE0-29EE-46C0-8673-4DFDA387BF2C}" dt="2021-08-19T12:59:52.060" v="3411" actId="47"/>
        <pc:sldMkLst>
          <pc:docMk/>
          <pc:sldMk cId="1515000585" sldId="2412"/>
        </pc:sldMkLst>
      </pc:sldChg>
      <pc:sldChg chg="addSp delSp modSp add mod ord">
        <pc:chgData name="전 혜경" userId="0662a05ba1d54893" providerId="LiveId" clId="{F30CFFE0-29EE-46C0-8673-4DFDA387BF2C}" dt="2021-08-24T06:15:53.313" v="4321" actId="20577"/>
        <pc:sldMkLst>
          <pc:docMk/>
          <pc:sldMk cId="2848531486" sldId="2412"/>
        </pc:sldMkLst>
        <pc:spChg chg="add mod">
          <ac:chgData name="전 혜경" userId="0662a05ba1d54893" providerId="LiveId" clId="{F30CFFE0-29EE-46C0-8673-4DFDA387BF2C}" dt="2021-08-24T06:15:53.313" v="4321" actId="20577"/>
          <ac:spMkLst>
            <pc:docMk/>
            <pc:sldMk cId="2848531486" sldId="2412"/>
            <ac:spMk id="11" creationId="{131F3466-AB4E-45EB-BC1F-D2BC26D03FDF}"/>
          </ac:spMkLst>
        </pc:spChg>
        <pc:spChg chg="add mod">
          <ac:chgData name="전 혜경" userId="0662a05ba1d54893" providerId="LiveId" clId="{F30CFFE0-29EE-46C0-8673-4DFDA387BF2C}" dt="2021-08-19T13:05:32.143" v="3475" actId="20577"/>
          <ac:spMkLst>
            <pc:docMk/>
            <pc:sldMk cId="2848531486" sldId="2412"/>
            <ac:spMk id="12" creationId="{316BDA95-3FF7-473D-8F58-A5C6291D0FB7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15" creationId="{6A0888EC-06F8-4FDD-9844-E41F676759C8}"/>
          </ac:spMkLst>
        </pc:spChg>
        <pc:spChg chg="del">
          <ac:chgData name="전 혜경" userId="0662a05ba1d54893" providerId="LiveId" clId="{F30CFFE0-29EE-46C0-8673-4DFDA387BF2C}" dt="2021-08-19T13:00:46.308" v="3418" actId="478"/>
          <ac:spMkLst>
            <pc:docMk/>
            <pc:sldMk cId="2848531486" sldId="2412"/>
            <ac:spMk id="17" creationId="{C5991CC3-A227-4535-BB6B-FD5074D44A83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19" creationId="{6A899C8F-6317-405E-9408-F252962E7E4C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20" creationId="{437C2322-EA0E-4730-9583-70E71A84D6CD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21" creationId="{172F21FA-6632-4D4F-A391-92F99B01F043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22" creationId="{7385B433-411C-4A42-8547-8E5DBA90253B}"/>
          </ac:spMkLst>
        </pc:spChg>
        <pc:spChg chg="del">
          <ac:chgData name="전 혜경" userId="0662a05ba1d54893" providerId="LiveId" clId="{F30CFFE0-29EE-46C0-8673-4DFDA387BF2C}" dt="2021-08-19T13:00:43.717" v="3417" actId="478"/>
          <ac:spMkLst>
            <pc:docMk/>
            <pc:sldMk cId="2848531486" sldId="2412"/>
            <ac:spMk id="23" creationId="{7533ACC6-E804-4F6C-B70D-F2BC99DAB5CD}"/>
          </ac:spMkLst>
        </pc:spChg>
      </pc:sldChg>
      <pc:sldChg chg="modSp add del mod modClrScheme chgLayout">
        <pc:chgData name="전 혜경" userId="0662a05ba1d54893" providerId="LiveId" clId="{F30CFFE0-29EE-46C0-8673-4DFDA387BF2C}" dt="2021-08-06T04:28:06.612" v="1581" actId="47"/>
        <pc:sldMkLst>
          <pc:docMk/>
          <pc:sldMk cId="2301253503" sldId="2413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01253503" sldId="2413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01253503" sldId="2413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01253503" sldId="2413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2301253503" sldId="2413"/>
            <ac:spMk id="9" creationId="{2669C13A-11E1-4220-85F5-005C52896341}"/>
          </ac:spMkLst>
        </pc:spChg>
      </pc:sldChg>
      <pc:sldChg chg="addSp delSp modSp add del mod">
        <pc:chgData name="전 혜경" userId="0662a05ba1d54893" providerId="LiveId" clId="{F30CFFE0-29EE-46C0-8673-4DFDA387BF2C}" dt="2021-08-19T12:59:33.764" v="3409" actId="47"/>
        <pc:sldMkLst>
          <pc:docMk/>
          <pc:sldMk cId="2947912312" sldId="2413"/>
        </pc:sldMkLst>
        <pc:spChg chg="add mod">
          <ac:chgData name="전 혜경" userId="0662a05ba1d54893" providerId="LiveId" clId="{F30CFFE0-29EE-46C0-8673-4DFDA387BF2C}" dt="2021-08-19T12:45:04.735" v="3020" actId="12"/>
          <ac:spMkLst>
            <pc:docMk/>
            <pc:sldMk cId="2947912312" sldId="2413"/>
            <ac:spMk id="9" creationId="{1D3683C7-EDCD-4B9E-A2F8-E37FDE9DD891}"/>
          </ac:spMkLst>
        </pc:spChg>
        <pc:spChg chg="add mod">
          <ac:chgData name="전 혜경" userId="0662a05ba1d54893" providerId="LiveId" clId="{F30CFFE0-29EE-46C0-8673-4DFDA387BF2C}" dt="2021-08-19T12:45:47.254" v="3026" actId="1076"/>
          <ac:spMkLst>
            <pc:docMk/>
            <pc:sldMk cId="2947912312" sldId="2413"/>
            <ac:spMk id="11" creationId="{99926E67-98BE-463C-A2CC-FBB6BF6A298B}"/>
          </ac:spMkLst>
        </pc:spChg>
        <pc:grpChg chg="del">
          <ac:chgData name="전 혜경" userId="0662a05ba1d54893" providerId="LiveId" clId="{F30CFFE0-29EE-46C0-8673-4DFDA387BF2C}" dt="2021-08-19T12:44:27.495" v="3013" actId="478"/>
          <ac:grpSpMkLst>
            <pc:docMk/>
            <pc:sldMk cId="2947912312" sldId="2413"/>
            <ac:grpSpMk id="12" creationId="{00000000-0000-0000-0000-000000000000}"/>
          </ac:grpSpMkLst>
        </pc:grpChg>
      </pc:sldChg>
      <pc:sldChg chg="addSp delSp modSp add mod">
        <pc:chgData name="전 혜경" userId="0662a05ba1d54893" providerId="LiveId" clId="{F30CFFE0-29EE-46C0-8673-4DFDA387BF2C}" dt="2021-08-19T13:02:06.133" v="3428" actId="1076"/>
        <pc:sldMkLst>
          <pc:docMk/>
          <pc:sldMk cId="4251328360" sldId="2413"/>
        </pc:sldMkLst>
        <pc:spChg chg="del">
          <ac:chgData name="전 혜경" userId="0662a05ba1d54893" providerId="LiveId" clId="{F30CFFE0-29EE-46C0-8673-4DFDA387BF2C}" dt="2021-08-19T13:01:58.687" v="3424" actId="478"/>
          <ac:spMkLst>
            <pc:docMk/>
            <pc:sldMk cId="4251328360" sldId="2413"/>
            <ac:spMk id="11" creationId="{131F3466-AB4E-45EB-BC1F-D2BC26D03FDF}"/>
          </ac:spMkLst>
        </pc:spChg>
        <pc:picChg chg="add mod">
          <ac:chgData name="전 혜경" userId="0662a05ba1d54893" providerId="LiveId" clId="{F30CFFE0-29EE-46C0-8673-4DFDA387BF2C}" dt="2021-08-19T13:02:06.133" v="3428" actId="1076"/>
          <ac:picMkLst>
            <pc:docMk/>
            <pc:sldMk cId="4251328360" sldId="2413"/>
            <ac:picMk id="4" creationId="{2A409F8D-22F1-4377-B2CB-01BE777C4A2B}"/>
          </ac:picMkLst>
        </pc:picChg>
      </pc:sldChg>
      <pc:sldChg chg="modSp add del mod modClrScheme chgLayout">
        <pc:chgData name="전 혜경" userId="0662a05ba1d54893" providerId="LiveId" clId="{F30CFFE0-29EE-46C0-8673-4DFDA387BF2C}" dt="2021-08-06T04:28:24.696" v="1582" actId="47"/>
        <pc:sldMkLst>
          <pc:docMk/>
          <pc:sldMk cId="1037322502" sldId="2414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037322502" sldId="2414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037322502" sldId="2414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037322502" sldId="2414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037322502" sldId="2414"/>
            <ac:spMk id="9" creationId="{2669C13A-11E1-4220-85F5-005C52896341}"/>
          </ac:spMkLst>
        </pc:spChg>
      </pc:sldChg>
      <pc:sldChg chg="addSp modSp add mod">
        <pc:chgData name="전 혜경" userId="0662a05ba1d54893" providerId="LiveId" clId="{F30CFFE0-29EE-46C0-8673-4DFDA387BF2C}" dt="2021-08-24T06:16:11.643" v="4333" actId="20577"/>
        <pc:sldMkLst>
          <pc:docMk/>
          <pc:sldMk cId="1873290983" sldId="2414"/>
        </pc:sldMkLst>
        <pc:spChg chg="add mod">
          <ac:chgData name="전 혜경" userId="0662a05ba1d54893" providerId="LiveId" clId="{F30CFFE0-29EE-46C0-8673-4DFDA387BF2C}" dt="2021-08-23T06:30:53.831" v="4196" actId="20577"/>
          <ac:spMkLst>
            <pc:docMk/>
            <pc:sldMk cId="1873290983" sldId="2414"/>
            <ac:spMk id="5" creationId="{40C32289-53C9-4FF3-A31F-3A851E25B2A6}"/>
          </ac:spMkLst>
        </pc:spChg>
        <pc:spChg chg="mod">
          <ac:chgData name="전 혜경" userId="0662a05ba1d54893" providerId="LiveId" clId="{F30CFFE0-29EE-46C0-8673-4DFDA387BF2C}" dt="2021-08-24T06:16:11.643" v="4333" actId="20577"/>
          <ac:spMkLst>
            <pc:docMk/>
            <pc:sldMk cId="1873290983" sldId="2414"/>
            <ac:spMk id="11" creationId="{131F3466-AB4E-45EB-BC1F-D2BC26D03FDF}"/>
          </ac:spMkLst>
        </pc:spChg>
      </pc:sldChg>
      <pc:sldChg chg="add del">
        <pc:chgData name="전 혜경" userId="0662a05ba1d54893" providerId="LiveId" clId="{F30CFFE0-29EE-46C0-8673-4DFDA387BF2C}" dt="2021-08-26T02:29:43.809" v="4418" actId="47"/>
        <pc:sldMkLst>
          <pc:docMk/>
          <pc:sldMk cId="1410415197" sldId="2415"/>
        </pc:sldMkLst>
      </pc:sldChg>
      <pc:sldChg chg="modSp add del mod modClrScheme chgLayout">
        <pc:chgData name="전 혜경" userId="0662a05ba1d54893" providerId="LiveId" clId="{F30CFFE0-29EE-46C0-8673-4DFDA387BF2C}" dt="2021-08-06T04:28:41.902" v="1583" actId="47"/>
        <pc:sldMkLst>
          <pc:docMk/>
          <pc:sldMk cId="1424516603" sldId="2415"/>
        </pc:sldMkLst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424516603" sldId="2415"/>
            <ac:spMk id="2" creationId="{1753471F-72B7-DB45-BAD4-3CFA1E449C20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424516603" sldId="2415"/>
            <ac:spMk id="5" creationId="{67897B9A-80A4-43C2-AB4B-AA8CAB91F081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424516603" sldId="2415"/>
            <ac:spMk id="7" creationId="{ECF90675-DE73-4469-9CBD-F778456896EE}"/>
          </ac:spMkLst>
        </pc:spChg>
        <pc:spChg chg="mod ord">
          <ac:chgData name="전 혜경" userId="0662a05ba1d54893" providerId="LiveId" clId="{F30CFFE0-29EE-46C0-8673-4DFDA387BF2C}" dt="2021-08-06T04:09:14.163" v="1356" actId="700"/>
          <ac:spMkLst>
            <pc:docMk/>
            <pc:sldMk cId="1424516603" sldId="2415"/>
            <ac:spMk id="9" creationId="{2669C13A-11E1-4220-85F5-005C52896341}"/>
          </ac:spMkLst>
        </pc:spChg>
      </pc:sldChg>
      <pc:sldChg chg="addSp delSp modSp new del mod modClrScheme chgLayout">
        <pc:chgData name="전 혜경" userId="0662a05ba1d54893" providerId="LiveId" clId="{F30CFFE0-29EE-46C0-8673-4DFDA387BF2C}" dt="2021-08-21T16:02:55.627" v="3871" actId="47"/>
        <pc:sldMkLst>
          <pc:docMk/>
          <pc:sldMk cId="1521649754" sldId="2415"/>
        </pc:sldMkLst>
        <pc:spChg chg="del">
          <ac:chgData name="전 혜경" userId="0662a05ba1d54893" providerId="LiveId" clId="{F30CFFE0-29EE-46C0-8673-4DFDA387BF2C}" dt="2021-08-21T15:59:37.423" v="3842" actId="700"/>
          <ac:spMkLst>
            <pc:docMk/>
            <pc:sldMk cId="1521649754" sldId="2415"/>
            <ac:spMk id="2" creationId="{91292D14-BB97-4EE2-B108-7FF678BA0342}"/>
          </ac:spMkLst>
        </pc:spChg>
        <pc:spChg chg="del">
          <ac:chgData name="전 혜경" userId="0662a05ba1d54893" providerId="LiveId" clId="{F30CFFE0-29EE-46C0-8673-4DFDA387BF2C}" dt="2021-08-21T15:59:37.423" v="3842" actId="700"/>
          <ac:spMkLst>
            <pc:docMk/>
            <pc:sldMk cId="1521649754" sldId="2415"/>
            <ac:spMk id="3" creationId="{FB8E8391-5CEA-4FBF-AE11-087C44B07531}"/>
          </ac:spMkLst>
        </pc:spChg>
        <pc:picChg chg="add mod">
          <ac:chgData name="전 혜경" userId="0662a05ba1d54893" providerId="LiveId" clId="{F30CFFE0-29EE-46C0-8673-4DFDA387BF2C}" dt="2021-08-21T16:01:24.488" v="3861" actId="1440"/>
          <ac:picMkLst>
            <pc:docMk/>
            <pc:sldMk cId="1521649754" sldId="2415"/>
            <ac:picMk id="5" creationId="{1C268BCF-0514-4F3E-AD87-35BA9594C499}"/>
          </ac:picMkLst>
        </pc:picChg>
        <pc:picChg chg="add mod">
          <ac:chgData name="전 혜경" userId="0662a05ba1d54893" providerId="LiveId" clId="{F30CFFE0-29EE-46C0-8673-4DFDA387BF2C}" dt="2021-08-21T16:01:43.008" v="3870" actId="1076"/>
          <ac:picMkLst>
            <pc:docMk/>
            <pc:sldMk cId="1521649754" sldId="2415"/>
            <ac:picMk id="7" creationId="{4CE88211-FC55-4889-B297-9E42BAFD99FA}"/>
          </ac:picMkLst>
        </pc:picChg>
        <pc:picChg chg="add mod">
          <ac:chgData name="전 혜경" userId="0662a05ba1d54893" providerId="LiveId" clId="{F30CFFE0-29EE-46C0-8673-4DFDA387BF2C}" dt="2021-08-21T16:01:34.569" v="3868" actId="14100"/>
          <ac:picMkLst>
            <pc:docMk/>
            <pc:sldMk cId="1521649754" sldId="2415"/>
            <ac:picMk id="9" creationId="{F36CAD93-1EA4-46CE-A47C-E2C2D019180A}"/>
          </ac:picMkLst>
        </pc:picChg>
      </pc:sldChg>
      <pc:sldChg chg="addSp delSp modSp add del mod delAnim">
        <pc:chgData name="전 혜경" userId="0662a05ba1d54893" providerId="LiveId" clId="{F30CFFE0-29EE-46C0-8673-4DFDA387BF2C}" dt="2021-08-23T06:43:46.063" v="4223" actId="2696"/>
        <pc:sldMkLst>
          <pc:docMk/>
          <pc:sldMk cId="2208408523" sldId="2415"/>
        </pc:sldMkLst>
        <pc:spChg chg="add mod">
          <ac:chgData name="전 혜경" userId="0662a05ba1d54893" providerId="LiveId" clId="{F30CFFE0-29EE-46C0-8673-4DFDA387BF2C}" dt="2021-08-21T16:33:41.240" v="4126" actId="207"/>
          <ac:spMkLst>
            <pc:docMk/>
            <pc:sldMk cId="2208408523" sldId="2415"/>
            <ac:spMk id="2" creationId="{6F139DA4-015E-43D5-9CAA-6826BBFC1D5A}"/>
          </ac:spMkLst>
        </pc:spChg>
        <pc:picChg chg="del">
          <ac:chgData name="전 혜경" userId="0662a05ba1d54893" providerId="LiveId" clId="{F30CFFE0-29EE-46C0-8673-4DFDA387BF2C}" dt="2021-08-21T16:31:22.244" v="4066" actId="478"/>
          <ac:picMkLst>
            <pc:docMk/>
            <pc:sldMk cId="2208408523" sldId="2415"/>
            <ac:picMk id="3" creationId="{D0E6FFA6-3A0A-400A-AB96-2B7E92B1FEE8}"/>
          </ac:picMkLst>
        </pc:picChg>
        <pc:picChg chg="del">
          <ac:chgData name="전 혜경" userId="0662a05ba1d54893" providerId="LiveId" clId="{F30CFFE0-29EE-46C0-8673-4DFDA387BF2C}" dt="2021-08-21T16:31:22.907" v="4067" actId="478"/>
          <ac:picMkLst>
            <pc:docMk/>
            <pc:sldMk cId="2208408523" sldId="2415"/>
            <ac:picMk id="56" creationId="{44F3187B-36FD-4D3F-8B4B-297257BD7DF2}"/>
          </ac:picMkLst>
        </pc:picChg>
        <pc:picChg chg="del">
          <ac:chgData name="전 혜경" userId="0662a05ba1d54893" providerId="LiveId" clId="{F30CFFE0-29EE-46C0-8673-4DFDA387BF2C}" dt="2021-08-21T16:31:23.501" v="4068" actId="478"/>
          <ac:picMkLst>
            <pc:docMk/>
            <pc:sldMk cId="2208408523" sldId="2415"/>
            <ac:picMk id="67" creationId="{AE24FA5B-6614-4D09-AD87-6C26669C943B}"/>
          </ac:picMkLst>
        </pc:picChg>
      </pc:sldChg>
      <pc:sldChg chg="add del">
        <pc:chgData name="전 혜경" userId="0662a05ba1d54893" providerId="LiveId" clId="{F30CFFE0-29EE-46C0-8673-4DFDA387BF2C}" dt="2021-08-25T13:57:21.976" v="4411" actId="2696"/>
        <pc:sldMkLst>
          <pc:docMk/>
          <pc:sldMk cId="4275910486" sldId="2415"/>
        </pc:sldMkLst>
      </pc:sldChg>
      <pc:sldChg chg="modSp add del mod">
        <pc:chgData name="전 혜경" userId="0662a05ba1d54893" providerId="LiveId" clId="{F30CFFE0-29EE-46C0-8673-4DFDA387BF2C}" dt="2021-08-26T02:50:59.624" v="4554" actId="47"/>
        <pc:sldMkLst>
          <pc:docMk/>
          <pc:sldMk cId="3301977021" sldId="2416"/>
        </pc:sldMkLst>
        <pc:spChg chg="mod">
          <ac:chgData name="전 혜경" userId="0662a05ba1d54893" providerId="LiveId" clId="{F30CFFE0-29EE-46C0-8673-4DFDA387BF2C}" dt="2021-08-21T16:35:14.283" v="4128" actId="20577"/>
          <ac:spMkLst>
            <pc:docMk/>
            <pc:sldMk cId="3301977021" sldId="2416"/>
            <ac:spMk id="2" creationId="{6F139DA4-015E-43D5-9CAA-6826BBFC1D5A}"/>
          </ac:spMkLst>
        </pc:spChg>
      </pc:sldChg>
      <pc:sldChg chg="modSp add del mod">
        <pc:chgData name="전 혜경" userId="0662a05ba1d54893" providerId="LiveId" clId="{F30CFFE0-29EE-46C0-8673-4DFDA387BF2C}" dt="2021-08-26T02:30:07.087" v="4419" actId="2696"/>
        <pc:sldMkLst>
          <pc:docMk/>
          <pc:sldMk cId="57848058" sldId="2417"/>
        </pc:sldMkLst>
        <pc:spChg chg="mod">
          <ac:chgData name="전 혜경" userId="0662a05ba1d54893" providerId="LiveId" clId="{F30CFFE0-29EE-46C0-8673-4DFDA387BF2C}" dt="2021-08-23T06:44:09.249" v="4227" actId="20577"/>
          <ac:spMkLst>
            <pc:docMk/>
            <pc:sldMk cId="57848058" sldId="2417"/>
            <ac:spMk id="2" creationId="{6F139DA4-015E-43D5-9CAA-6826BBFC1D5A}"/>
          </ac:spMkLst>
        </pc:spChg>
      </pc:sldChg>
      <pc:sldChg chg="add">
        <pc:chgData name="전 혜경" userId="0662a05ba1d54893" providerId="LiveId" clId="{F30CFFE0-29EE-46C0-8673-4DFDA387BF2C}" dt="2021-08-26T02:30:19.106" v="4420"/>
        <pc:sldMkLst>
          <pc:docMk/>
          <pc:sldMk cId="1173540229" sldId="2417"/>
        </pc:sldMkLst>
      </pc:sldChg>
      <pc:sldChg chg="delSp modSp add mod">
        <pc:chgData name="전 혜경" userId="0662a05ba1d54893" providerId="LiveId" clId="{F30CFFE0-29EE-46C0-8673-4DFDA387BF2C}" dt="2021-08-23T06:45:30.319" v="4266" actId="207"/>
        <pc:sldMkLst>
          <pc:docMk/>
          <pc:sldMk cId="4216305286" sldId="2418"/>
        </pc:sldMkLst>
        <pc:spChg chg="mod">
          <ac:chgData name="전 혜경" userId="0662a05ba1d54893" providerId="LiveId" clId="{F30CFFE0-29EE-46C0-8673-4DFDA387BF2C}" dt="2021-08-23T06:45:30.319" v="4266" actId="207"/>
          <ac:spMkLst>
            <pc:docMk/>
            <pc:sldMk cId="4216305286" sldId="2418"/>
            <ac:spMk id="2" creationId="{6F139DA4-015E-43D5-9CAA-6826BBFC1D5A}"/>
          </ac:spMkLst>
        </pc:spChg>
        <pc:spChg chg="mod">
          <ac:chgData name="전 혜경" userId="0662a05ba1d54893" providerId="LiveId" clId="{F30CFFE0-29EE-46C0-8673-4DFDA387BF2C}" dt="2021-08-23T06:45:24.638" v="4265" actId="207"/>
          <ac:spMkLst>
            <pc:docMk/>
            <pc:sldMk cId="4216305286" sldId="2418"/>
            <ac:spMk id="5" creationId="{CD5EA8E0-4B2B-4634-8642-F717C7A27915}"/>
          </ac:spMkLst>
        </pc:spChg>
        <pc:spChg chg="mod">
          <ac:chgData name="전 혜경" userId="0662a05ba1d54893" providerId="LiveId" clId="{F30CFFE0-29EE-46C0-8673-4DFDA387BF2C}" dt="2021-08-23T06:45:24.638" v="4265" actId="207"/>
          <ac:spMkLst>
            <pc:docMk/>
            <pc:sldMk cId="4216305286" sldId="2418"/>
            <ac:spMk id="6" creationId="{948391FF-563F-45C7-9BB2-4A95B0277AE5}"/>
          </ac:spMkLst>
        </pc:spChg>
        <pc:picChg chg="del">
          <ac:chgData name="전 혜경" userId="0662a05ba1d54893" providerId="LiveId" clId="{F30CFFE0-29EE-46C0-8673-4DFDA387BF2C}" dt="2021-08-23T06:44:25.440" v="4229" actId="478"/>
          <ac:picMkLst>
            <pc:docMk/>
            <pc:sldMk cId="4216305286" sldId="2418"/>
            <ac:picMk id="8" creationId="{9C414EB4-C1DB-4703-97A1-F8FBE894D858}"/>
          </ac:picMkLst>
        </pc:picChg>
        <pc:picChg chg="del">
          <ac:chgData name="전 혜경" userId="0662a05ba1d54893" providerId="LiveId" clId="{F30CFFE0-29EE-46C0-8673-4DFDA387BF2C}" dt="2021-08-23T06:44:25.440" v="4229" actId="478"/>
          <ac:picMkLst>
            <pc:docMk/>
            <pc:sldMk cId="4216305286" sldId="2418"/>
            <ac:picMk id="10" creationId="{28D2C142-9B6F-4C4C-B5E6-E15470F61A54}"/>
          </ac:picMkLst>
        </pc:picChg>
        <pc:cxnChg chg="del mod">
          <ac:chgData name="전 혜경" userId="0662a05ba1d54893" providerId="LiveId" clId="{F30CFFE0-29EE-46C0-8673-4DFDA387BF2C}" dt="2021-08-23T06:44:25.440" v="4229" actId="478"/>
          <ac:cxnSpMkLst>
            <pc:docMk/>
            <pc:sldMk cId="4216305286" sldId="2418"/>
            <ac:cxnSpMk id="12" creationId="{03C11FF2-E87B-41B1-878E-2E2D85A15DCB}"/>
          </ac:cxnSpMkLst>
        </pc:cxnChg>
      </pc:sldChg>
      <pc:sldChg chg="new del">
        <pc:chgData name="전 혜경" userId="0662a05ba1d54893" providerId="LiveId" clId="{F30CFFE0-29EE-46C0-8673-4DFDA387BF2C}" dt="2021-08-24T06:24:14.441" v="4407" actId="47"/>
        <pc:sldMkLst>
          <pc:docMk/>
          <pc:sldMk cId="112249332" sldId="2419"/>
        </pc:sldMkLst>
      </pc:sldChg>
      <pc:sldChg chg="addSp delSp modSp add mod">
        <pc:chgData name="전 혜경" userId="0662a05ba1d54893" providerId="LiveId" clId="{F30CFFE0-29EE-46C0-8673-4DFDA387BF2C}" dt="2021-08-26T03:22:49.460" v="4811" actId="2710"/>
        <pc:sldMkLst>
          <pc:docMk/>
          <pc:sldMk cId="365301987" sldId="2419"/>
        </pc:sldMkLst>
        <pc:spChg chg="mod">
          <ac:chgData name="전 혜경" userId="0662a05ba1d54893" providerId="LiveId" clId="{F30CFFE0-29EE-46C0-8673-4DFDA387BF2C}" dt="2021-08-26T02:52:34.912" v="4604" actId="403"/>
          <ac:spMkLst>
            <pc:docMk/>
            <pc:sldMk cId="365301987" sldId="2419"/>
            <ac:spMk id="2" creationId="{00000000-0000-0000-0000-000000000000}"/>
          </ac:spMkLst>
        </pc:spChg>
        <pc:spChg chg="del">
          <ac:chgData name="전 혜경" userId="0662a05ba1d54893" providerId="LiveId" clId="{F30CFFE0-29EE-46C0-8673-4DFDA387BF2C}" dt="2021-08-26T02:52:39.435" v="4605" actId="478"/>
          <ac:spMkLst>
            <pc:docMk/>
            <pc:sldMk cId="365301987" sldId="2419"/>
            <ac:spMk id="4" creationId="{00000000-0000-0000-0000-000000000000}"/>
          </ac:spMkLst>
        </pc:spChg>
        <pc:spChg chg="add mod">
          <ac:chgData name="전 혜경" userId="0662a05ba1d54893" providerId="LiveId" clId="{F30CFFE0-29EE-46C0-8673-4DFDA387BF2C}" dt="2021-08-26T03:12:50.335" v="4666" actId="13926"/>
          <ac:spMkLst>
            <pc:docMk/>
            <pc:sldMk cId="365301987" sldId="2419"/>
            <ac:spMk id="6" creationId="{088FEAB4-1049-4544-B0DD-420773F91A8F}"/>
          </ac:spMkLst>
        </pc:spChg>
        <pc:spChg chg="add mod">
          <ac:chgData name="전 혜경" userId="0662a05ba1d54893" providerId="LiveId" clId="{F30CFFE0-29EE-46C0-8673-4DFDA387BF2C}" dt="2021-08-26T03:22:49.460" v="4811" actId="2710"/>
          <ac:spMkLst>
            <pc:docMk/>
            <pc:sldMk cId="365301987" sldId="2419"/>
            <ac:spMk id="7" creationId="{5704A552-7AD7-435D-9F28-D6F99D9886E0}"/>
          </ac:spMkLst>
        </pc:spChg>
        <pc:spChg chg="add mod">
          <ac:chgData name="전 혜경" userId="0662a05ba1d54893" providerId="LiveId" clId="{F30CFFE0-29EE-46C0-8673-4DFDA387BF2C}" dt="2021-08-26T03:14:44.864" v="4704" actId="207"/>
          <ac:spMkLst>
            <pc:docMk/>
            <pc:sldMk cId="365301987" sldId="2419"/>
            <ac:spMk id="8" creationId="{01F3774E-D6E9-4E5D-9CD9-6F5C873E4756}"/>
          </ac:spMkLst>
        </pc:spChg>
        <pc:picChg chg="del">
          <ac:chgData name="전 혜경" userId="0662a05ba1d54893" providerId="LiveId" clId="{F30CFFE0-29EE-46C0-8673-4DFDA387BF2C}" dt="2021-08-26T02:52:40.610" v="4606" actId="478"/>
          <ac:picMkLst>
            <pc:docMk/>
            <pc:sldMk cId="365301987" sldId="2419"/>
            <ac:picMk id="5" creationId="{00000000-0000-0000-0000-000000000000}"/>
          </ac:picMkLst>
        </pc:picChg>
      </pc:sldChg>
      <pc:sldChg chg="addSp modSp add mod">
        <pc:chgData name="전 혜경" userId="0662a05ba1d54893" providerId="LiveId" clId="{F30CFFE0-29EE-46C0-8673-4DFDA387BF2C}" dt="2021-08-26T03:23:10.997" v="4816" actId="20577"/>
        <pc:sldMkLst>
          <pc:docMk/>
          <pc:sldMk cId="868588402" sldId="2420"/>
        </pc:sldMkLst>
        <pc:spChg chg="add mod">
          <ac:chgData name="전 혜경" userId="0662a05ba1d54893" providerId="LiveId" clId="{F30CFFE0-29EE-46C0-8673-4DFDA387BF2C}" dt="2021-08-26T03:23:10.997" v="4816" actId="20577"/>
          <ac:spMkLst>
            <pc:docMk/>
            <pc:sldMk cId="868588402" sldId="2420"/>
            <ac:spMk id="5" creationId="{5ECABEEB-6F8B-4522-9DE1-909D40865224}"/>
          </ac:spMkLst>
        </pc:spChg>
        <pc:spChg chg="mod">
          <ac:chgData name="전 혜경" userId="0662a05ba1d54893" providerId="LiveId" clId="{F30CFFE0-29EE-46C0-8673-4DFDA387BF2C}" dt="2021-08-26T03:21:38.644" v="4796" actId="1076"/>
          <ac:spMkLst>
            <pc:docMk/>
            <pc:sldMk cId="868588402" sldId="2420"/>
            <ac:spMk id="6" creationId="{088FEAB4-1049-4544-B0DD-420773F91A8F}"/>
          </ac:spMkLst>
        </pc:spChg>
        <pc:spChg chg="mod">
          <ac:chgData name="전 혜경" userId="0662a05ba1d54893" providerId="LiveId" clId="{F30CFFE0-29EE-46C0-8673-4DFDA387BF2C}" dt="2021-08-26T03:22:56.078" v="4812" actId="2710"/>
          <ac:spMkLst>
            <pc:docMk/>
            <pc:sldMk cId="868588402" sldId="2420"/>
            <ac:spMk id="7" creationId="{5704A552-7AD7-435D-9F28-D6F99D9886E0}"/>
          </ac:spMkLst>
        </pc:spChg>
      </pc:sldChg>
      <pc:sldChg chg="add">
        <pc:chgData name="전 혜경" userId="0662a05ba1d54893" providerId="LiveId" clId="{F30CFFE0-29EE-46C0-8673-4DFDA387BF2C}" dt="2021-08-26T08:31:36.806" v="4880"/>
        <pc:sldMkLst>
          <pc:docMk/>
          <pc:sldMk cId="3893486236" sldId="2421"/>
        </pc:sldMkLst>
      </pc:sldChg>
      <pc:sldMasterChg chg="addSp delSp modSp mod delSldLayout modSldLayout">
        <pc:chgData name="전 혜경" userId="0662a05ba1d54893" providerId="LiveId" clId="{F30CFFE0-29EE-46C0-8673-4DFDA387BF2C}" dt="2021-08-21T16:32:55.348" v="4115" actId="21"/>
        <pc:sldMasterMkLst>
          <pc:docMk/>
          <pc:sldMasterMk cId="0" sldId="2147483852"/>
        </pc:sldMasterMkLst>
        <pc:spChg chg="mod">
          <ac:chgData name="전 혜경" userId="0662a05ba1d54893" providerId="LiveId" clId="{F30CFFE0-29EE-46C0-8673-4DFDA387BF2C}" dt="2021-08-05T05:00:28.992" v="171" actId="1076"/>
          <ac:spMkLst>
            <pc:docMk/>
            <pc:sldMasterMk cId="0" sldId="2147483852"/>
            <ac:spMk id="2" creationId="{C6482303-7CD7-4D0C-8B16-EEE178D0DFEC}"/>
          </ac:spMkLst>
        </pc:spChg>
        <pc:spChg chg="mod">
          <ac:chgData name="전 혜경" userId="0662a05ba1d54893" providerId="LiveId" clId="{F30CFFE0-29EE-46C0-8673-4DFDA387BF2C}" dt="2021-08-08T13:11:21.968" v="1760" actId="1076"/>
          <ac:spMkLst>
            <pc:docMk/>
            <pc:sldMasterMk cId="0" sldId="2147483852"/>
            <ac:spMk id="13" creationId="{00000000-0000-0000-0000-000000000000}"/>
          </ac:spMkLst>
        </pc:spChg>
        <pc:spChg chg="add mod">
          <ac:chgData name="전 혜경" userId="0662a05ba1d54893" providerId="LiveId" clId="{F30CFFE0-29EE-46C0-8673-4DFDA387BF2C}" dt="2021-08-05T04:59:52.461" v="144" actId="1076"/>
          <ac:spMkLst>
            <pc:docMk/>
            <pc:sldMasterMk cId="0" sldId="2147483852"/>
            <ac:spMk id="15" creationId="{E89AB605-173B-4ECA-8F6C-A62E35ECE6BE}"/>
          </ac:spMkLst>
        </pc:spChg>
        <pc:picChg chg="add del mod">
          <ac:chgData name="전 혜경" userId="0662a05ba1d54893" providerId="LiveId" clId="{F30CFFE0-29EE-46C0-8673-4DFDA387BF2C}" dt="2021-08-05T04:58:01.948" v="93" actId="478"/>
          <ac:picMkLst>
            <pc:docMk/>
            <pc:sldMasterMk cId="0" sldId="2147483852"/>
            <ac:picMk id="5" creationId="{6DBC0491-9980-4909-B51F-CD3A3A6F48A7}"/>
          </ac:picMkLst>
        </pc:picChg>
        <pc:picChg chg="add mod modCrop">
          <ac:chgData name="전 혜경" userId="0662a05ba1d54893" providerId="LiveId" clId="{F30CFFE0-29EE-46C0-8673-4DFDA387BF2C}" dt="2021-08-05T04:58:55.915" v="116" actId="1035"/>
          <ac:picMkLst>
            <pc:docMk/>
            <pc:sldMasterMk cId="0" sldId="2147483852"/>
            <ac:picMk id="9" creationId="{DD36132A-C430-43BF-9E73-3354AEF3454B}"/>
          </ac:picMkLst>
        </pc:picChg>
        <pc:picChg chg="del">
          <ac:chgData name="전 혜경" userId="0662a05ba1d54893" providerId="LiveId" clId="{F30CFFE0-29EE-46C0-8673-4DFDA387BF2C}" dt="2021-08-05T04:55:36.207" v="68" actId="478"/>
          <ac:picMkLst>
            <pc:docMk/>
            <pc:sldMasterMk cId="0" sldId="2147483852"/>
            <ac:picMk id="10" creationId="{5781FCEA-4738-400A-AEA0-0522FF227B05}"/>
          </ac:picMkLst>
        </pc:picChg>
        <pc:picChg chg="del">
          <ac:chgData name="전 혜경" userId="0662a05ba1d54893" providerId="LiveId" clId="{F30CFFE0-29EE-46C0-8673-4DFDA387BF2C}" dt="2021-08-05T04:59:17.930" v="142" actId="478"/>
          <ac:picMkLst>
            <pc:docMk/>
            <pc:sldMasterMk cId="0" sldId="2147483852"/>
            <ac:picMk id="11" creationId="{BC93F716-253C-4846-9E4F-6F27DC056CD4}"/>
          </ac:picMkLst>
        </pc:picChg>
        <pc:picChg chg="add mod">
          <ac:chgData name="전 혜경" userId="0662a05ba1d54893" providerId="LiveId" clId="{F30CFFE0-29EE-46C0-8673-4DFDA387BF2C}" dt="2021-08-05T04:59:52.461" v="144" actId="1076"/>
          <ac:picMkLst>
            <pc:docMk/>
            <pc:sldMasterMk cId="0" sldId="2147483852"/>
            <ac:picMk id="14" creationId="{2AEEC777-4837-4194-BD7B-4B396B409F2A}"/>
          </ac:picMkLst>
        </pc:picChg>
        <pc:sldLayoutChg chg="delSp mod">
          <pc:chgData name="전 혜경" userId="0662a05ba1d54893" providerId="LiveId" clId="{F30CFFE0-29EE-46C0-8673-4DFDA387BF2C}" dt="2021-08-21T16:32:55.348" v="4115" actId="21"/>
          <pc:sldLayoutMkLst>
            <pc:docMk/>
            <pc:sldMasterMk cId="0" sldId="2147483852"/>
            <pc:sldLayoutMk cId="0" sldId="2147483853"/>
          </pc:sldLayoutMkLst>
          <pc:spChg chg="del">
            <ac:chgData name="전 혜경" userId="0662a05ba1d54893" providerId="LiveId" clId="{F30CFFE0-29EE-46C0-8673-4DFDA387BF2C}" dt="2021-08-21T16:32:55.348" v="4115" actId="21"/>
            <ac:spMkLst>
              <pc:docMk/>
              <pc:sldMasterMk cId="0" sldId="2147483852"/>
              <pc:sldLayoutMk cId="0" sldId="2147483853"/>
              <ac:spMk id="8" creationId="{86A810B3-27F8-498F-AF9D-CEAC7944E538}"/>
            </ac:spMkLst>
          </pc:spChg>
          <pc:picChg chg="del">
            <ac:chgData name="전 혜경" userId="0662a05ba1d54893" providerId="LiveId" clId="{F30CFFE0-29EE-46C0-8673-4DFDA387BF2C}" dt="2021-08-05T04:49:48.310" v="23" actId="478"/>
            <ac:picMkLst>
              <pc:docMk/>
              <pc:sldMasterMk cId="0" sldId="2147483852"/>
              <pc:sldLayoutMk cId="0" sldId="2147483853"/>
              <ac:picMk id="7" creationId="{F3B198E8-9810-4379-95E0-0362925230B3}"/>
            </ac:picMkLst>
          </pc:picChg>
        </pc:sldLayoutChg>
        <pc:sldLayoutChg chg="addSp delSp modSp mod">
          <pc:chgData name="전 혜경" userId="0662a05ba1d54893" providerId="LiveId" clId="{F30CFFE0-29EE-46C0-8673-4DFDA387BF2C}" dt="2021-08-08T13:11:25.031" v="1761" actId="1076"/>
          <pc:sldLayoutMkLst>
            <pc:docMk/>
            <pc:sldMasterMk cId="0" sldId="2147483852"/>
            <pc:sldLayoutMk cId="0" sldId="2147483854"/>
          </pc:sldLayoutMkLst>
          <pc:spChg chg="add del">
            <ac:chgData name="전 혜경" userId="0662a05ba1d54893" providerId="LiveId" clId="{F30CFFE0-29EE-46C0-8673-4DFDA387BF2C}" dt="2021-08-05T06:07:28.341" v="1141" actId="478"/>
            <ac:spMkLst>
              <pc:docMk/>
              <pc:sldMasterMk cId="0" sldId="2147483852"/>
              <pc:sldLayoutMk cId="0" sldId="2147483854"/>
              <ac:spMk id="2" creationId="{00000000-0000-0000-0000-000000000000}"/>
            </ac:spMkLst>
          </pc:spChg>
          <pc:spChg chg="mod">
            <ac:chgData name="전 혜경" userId="0662a05ba1d54893" providerId="LiveId" clId="{F30CFFE0-29EE-46C0-8673-4DFDA387BF2C}" dt="2021-08-08T13:11:25.031" v="1761" actId="1076"/>
            <ac:spMkLst>
              <pc:docMk/>
              <pc:sldMasterMk cId="0" sldId="2147483852"/>
              <pc:sldLayoutMk cId="0" sldId="2147483854"/>
              <ac:spMk id="8" creationId="{00000000-0000-0000-0000-000000000000}"/>
            </ac:spMkLst>
          </pc:spChg>
        </pc:sldLayoutChg>
        <pc:sldLayoutChg chg="del">
          <pc:chgData name="전 혜경" userId="0662a05ba1d54893" providerId="LiveId" clId="{F30CFFE0-29EE-46C0-8673-4DFDA387BF2C}" dt="2021-08-05T06:34:23.678" v="1354" actId="47"/>
          <pc:sldLayoutMkLst>
            <pc:docMk/>
            <pc:sldMasterMk cId="0" sldId="2147483852"/>
            <pc:sldLayoutMk cId="2264088379" sldId="21474838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0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5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96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spcAft>
                <a:spcPts val="600"/>
              </a:spcAft>
              <a:defRPr lang="ko-KR" altLang="en-US" sz="2000" b="1" dirty="0" smtClean="0"/>
            </a:lvl1pPr>
            <a:lvl2pPr>
              <a:spcAft>
                <a:spcPts val="600"/>
              </a:spcAft>
              <a:defRPr lang="ko-KR" altLang="en-US" sz="1800" dirty="0" smtClean="0"/>
            </a:lvl2pPr>
            <a:lvl3pPr>
              <a:lnSpc>
                <a:spcPts val="26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lang="ko-KR" altLang="en-US" sz="1400" dirty="0" smtClean="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808318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144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  <p:sldLayoutId id="2147483881" r:id="rId29"/>
    <p:sldLayoutId id="2147483882" r:id="rId30"/>
    <p:sldLayoutId id="2147483883" r:id="rId31"/>
    <p:sldLayoutId id="2147483884" r:id="rId32"/>
    <p:sldLayoutId id="2147483885" r:id="rId33"/>
    <p:sldLayoutId id="2147483886" r:id="rId34"/>
    <p:sldLayoutId id="2147483887" r:id="rId35"/>
    <p:sldLayoutId id="2147483888" r:id="rId36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Web/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1646" y="33025"/>
            <a:ext cx="888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38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800" dirty="0"/>
              <a:t>자바스크립트로 할 수 있는 것</a:t>
            </a:r>
            <a:endParaRPr lang="en-US" altLang="ko-KR" sz="2800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8717C4FD-B340-4CCE-9474-75E2EABB9AC2}"/>
              </a:ext>
            </a:extLst>
          </p:cNvPr>
          <p:cNvSpPr txBox="1">
            <a:spLocks/>
          </p:cNvSpPr>
          <p:nvPr/>
        </p:nvSpPr>
        <p:spPr>
          <a:xfrm>
            <a:off x="1640730" y="946006"/>
            <a:ext cx="11582400" cy="5714701"/>
          </a:xfrm>
        </p:spPr>
        <p:txBody>
          <a:bodyPr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0976" indent="-310976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게임 개발</a:t>
            </a:r>
            <a:endParaRPr lang="en-US" altLang="ko-KR" sz="2177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원래 게임은 서버와 클라이언트 모두 </a:t>
            </a:r>
            <a: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C++</a:t>
            </a: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로 제작</a:t>
            </a:r>
            <a: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속도가 빠름</a:t>
            </a:r>
            <a: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marL="783950" lvl="1" indent="-310976"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스마트폰이 활성화 되면서 ‘한 번에 여러 스마트폰 운영체제에서 실행할</a:t>
            </a:r>
            <a:b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수 있는 애플리케이션을 개발하는 </a:t>
            </a:r>
            <a:r>
              <a:rPr lang="ko-KR" altLang="en-US" sz="1904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것’이</a:t>
            </a: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 경제적으로 이득이 됨</a:t>
            </a:r>
            <a:endParaRPr lang="en-US" altLang="ko-KR" sz="1904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spcBef>
                <a:spcPts val="544"/>
              </a:spcBef>
              <a:spcAft>
                <a:spcPts val="544"/>
              </a:spcAft>
              <a:buFont typeface="Wingdings" panose="05000000000000000000" pitchFamily="2" charset="2"/>
              <a:buChar char="ü"/>
            </a:pP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유니티</a:t>
            </a:r>
            <a:r>
              <a:rPr lang="en-US" altLang="ko-KR" sz="1904" b="1" baseline="30000" dirty="0">
                <a:latin typeface="굴림" panose="020B0600000101010101" pitchFamily="50" charset="-127"/>
                <a:ea typeface="굴림" panose="020B0600000101010101" pitchFamily="50" charset="-127"/>
              </a:rPr>
              <a:t>Unity</a:t>
            </a:r>
            <a: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게임 엔진 등장 </a:t>
            </a:r>
            <a:r>
              <a:rPr lang="en-US" altLang="ko-KR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: C#,</a:t>
            </a:r>
            <a:r>
              <a:rPr lang="ko-KR" altLang="en-US" sz="1904" b="1" dirty="0">
                <a:latin typeface="굴림" panose="020B0600000101010101" pitchFamily="50" charset="-127"/>
                <a:ea typeface="굴림" panose="020B0600000101010101" pitchFamily="50" charset="-127"/>
              </a:rPr>
              <a:t> 자바스크립트 기반</a:t>
            </a:r>
            <a:endParaRPr lang="en-US" altLang="ko-KR" sz="1904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294B4CF-654A-4F8C-913D-9E5B9FF8C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83" y="3298386"/>
            <a:ext cx="4571505" cy="273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19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알아두어야</a:t>
            </a:r>
            <a:r>
              <a:rPr lang="ko-KR" altLang="en-US" dirty="0"/>
              <a:t> 할 기본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75520" y="3120860"/>
            <a:ext cx="10153128" cy="112708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대하여 알고 싶다면 </a:t>
            </a:r>
          </a:p>
          <a:p>
            <a:pPr marL="0" indent="0">
              <a:buNone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https://developer.mozilla.org/ko/docs/Web/API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에 들어가 검색하여 확인</a:t>
            </a: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35291-9944-424A-81D5-528013F889EE}"/>
              </a:ext>
            </a:extLst>
          </p:cNvPr>
          <p:cNvSpPr txBox="1"/>
          <p:nvPr/>
        </p:nvSpPr>
        <p:spPr>
          <a:xfrm>
            <a:off x="1775520" y="1340768"/>
            <a:ext cx="8784976" cy="109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ts val="25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24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var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대신 </a:t>
            </a:r>
            <a:r>
              <a:rPr lang="en-US" altLang="ko-KR" sz="24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let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사용할 것을 권장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(es6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이후부터 사용되고 있음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0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marR="0" indent="0" algn="just" fontAlgn="base" latinLnBrk="1">
              <a:lnSpc>
                <a:spcPts val="2500"/>
              </a:lnSpc>
              <a:spcBef>
                <a:spcPts val="600"/>
              </a:spcBef>
              <a:buNone/>
            </a:pPr>
            <a:r>
              <a:rPr lang="en-US" altLang="ko-KR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var</a:t>
            </a:r>
            <a:r>
              <a:rPr lang="ko-KR" altLang="en-US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선언하지 않아도 유연하지만</a:t>
            </a:r>
            <a:r>
              <a:rPr lang="en-US" altLang="ko-KR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타 프로그램과 연계 시 위험부담이 있으니 앞으로는 </a:t>
            </a:r>
            <a:r>
              <a:rPr lang="en-US" altLang="ko-KR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let</a:t>
            </a:r>
            <a:r>
              <a:rPr lang="ko-KR" altLang="en-US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사용하도록 한다</a:t>
            </a:r>
            <a:r>
              <a:rPr lang="en-US" altLang="ko-KR" sz="2000" b="0" kern="0" spc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45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30847-4BCB-4908-AE3B-5472B9BF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704" y="0"/>
            <a:ext cx="4752528" cy="576064"/>
          </a:xfrm>
        </p:spPr>
        <p:txBody>
          <a:bodyPr/>
          <a:lstStyle/>
          <a:p>
            <a:r>
              <a:rPr lang="ko-KR" altLang="en-US" dirty="0"/>
              <a:t>실습에 앞서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9EA1B-386C-4FFD-8DEB-39A03642F355}"/>
              </a:ext>
            </a:extLst>
          </p:cNvPr>
          <p:cNvSpPr txBox="1"/>
          <p:nvPr/>
        </p:nvSpPr>
        <p:spPr>
          <a:xfrm>
            <a:off x="947428" y="1628800"/>
            <a:ext cx="4968552" cy="29098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환경설정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한글메뉴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편집글자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조정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배경색 변경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HTML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환경으로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셋팅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실행브라우저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설정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(open in browser)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7114B-1B40-418B-9018-6A69BF55247D}"/>
              </a:ext>
            </a:extLst>
          </p:cNvPr>
          <p:cNvSpPr txBox="1"/>
          <p:nvPr/>
        </p:nvSpPr>
        <p:spPr>
          <a:xfrm>
            <a:off x="5915980" y="2420888"/>
            <a:ext cx="5419645" cy="33715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단축키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alt+b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기본 브라우저로 실행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alt+shift+b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기본 브라우저 선택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alt+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방향키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문장 이동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alt+shift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방향키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문장 복사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alt+shift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드레그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블럭선택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ctrl+b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(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사이드바 숨기기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_ </a:t>
            </a:r>
            <a:r>
              <a:rPr lang="ko-KR" altLang="en-US" sz="20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토글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61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알아두어야</a:t>
            </a:r>
            <a:r>
              <a:rPr lang="ko-KR" altLang="en-US" dirty="0"/>
              <a:t> 할 기본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59496" y="1412776"/>
            <a:ext cx="9217024" cy="3672408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문자와 변수를 같이 콘솔에 출력할 때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` (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백틱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을 이용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키보드 왼쪽 상단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 lvl="1"/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)  let name = “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”;</a:t>
            </a:r>
          </a:p>
          <a:p>
            <a:pPr marL="365760" lvl="1" indent="0">
              <a:buNone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        console.log(“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당신의 이름은 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” + name + “</a:t>
            </a:r>
            <a:r>
              <a:rPr lang="ko-KR" altLang="en-US" sz="2000" dirty="0"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.”); </a:t>
            </a:r>
            <a:endParaRPr lang="ko-KR" altLang="en-US" sz="2000" dirty="0"/>
          </a:p>
          <a:p>
            <a:pPr marL="365760" lvl="1" indent="0"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65760" lvl="1" indent="0">
              <a:buNone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자동 줄 맞춤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원하는 영역을 선택 후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Ctrl + K + F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눌러서 완성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여러 문장을 주석처리하기 위해서는 영역선택 후 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Alt + Shift + A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누름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just" fontAlgn="base" latinLnBrk="1">
              <a:lnSpc>
                <a:spcPts val="2500"/>
              </a:lnSpc>
              <a:spcBef>
                <a:spcPts val="600"/>
              </a:spcBef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49DAE-3C18-4D5D-BB29-BBA758466E3C}"/>
              </a:ext>
            </a:extLst>
          </p:cNvPr>
          <p:cNvSpPr txBox="1"/>
          <p:nvPr/>
        </p:nvSpPr>
        <p:spPr>
          <a:xfrm>
            <a:off x="2567608" y="2924944"/>
            <a:ext cx="6136912" cy="400110"/>
          </a:xfrm>
          <a:custGeom>
            <a:avLst/>
            <a:gdLst>
              <a:gd name="connsiteX0" fmla="*/ 0 w 6136912"/>
              <a:gd name="connsiteY0" fmla="*/ 0 h 400110"/>
              <a:gd name="connsiteX1" fmla="*/ 680639 w 6136912"/>
              <a:gd name="connsiteY1" fmla="*/ 0 h 400110"/>
              <a:gd name="connsiteX2" fmla="*/ 1177171 w 6136912"/>
              <a:gd name="connsiteY2" fmla="*/ 0 h 400110"/>
              <a:gd name="connsiteX3" fmla="*/ 1735072 w 6136912"/>
              <a:gd name="connsiteY3" fmla="*/ 0 h 400110"/>
              <a:gd name="connsiteX4" fmla="*/ 2354343 w 6136912"/>
              <a:gd name="connsiteY4" fmla="*/ 0 h 400110"/>
              <a:gd name="connsiteX5" fmla="*/ 3034982 w 6136912"/>
              <a:gd name="connsiteY5" fmla="*/ 0 h 400110"/>
              <a:gd name="connsiteX6" fmla="*/ 3715621 w 6136912"/>
              <a:gd name="connsiteY6" fmla="*/ 0 h 400110"/>
              <a:gd name="connsiteX7" fmla="*/ 4150784 w 6136912"/>
              <a:gd name="connsiteY7" fmla="*/ 0 h 400110"/>
              <a:gd name="connsiteX8" fmla="*/ 4524578 w 6136912"/>
              <a:gd name="connsiteY8" fmla="*/ 0 h 400110"/>
              <a:gd name="connsiteX9" fmla="*/ 5205217 w 6136912"/>
              <a:gd name="connsiteY9" fmla="*/ 0 h 400110"/>
              <a:gd name="connsiteX10" fmla="*/ 6136912 w 6136912"/>
              <a:gd name="connsiteY10" fmla="*/ 0 h 400110"/>
              <a:gd name="connsiteX11" fmla="*/ 6136912 w 6136912"/>
              <a:gd name="connsiteY11" fmla="*/ 400110 h 400110"/>
              <a:gd name="connsiteX12" fmla="*/ 5456273 w 6136912"/>
              <a:gd name="connsiteY12" fmla="*/ 400110 h 400110"/>
              <a:gd name="connsiteX13" fmla="*/ 5082479 w 6136912"/>
              <a:gd name="connsiteY13" fmla="*/ 400110 h 400110"/>
              <a:gd name="connsiteX14" fmla="*/ 4401840 w 6136912"/>
              <a:gd name="connsiteY14" fmla="*/ 400110 h 400110"/>
              <a:gd name="connsiteX15" fmla="*/ 3966677 w 6136912"/>
              <a:gd name="connsiteY15" fmla="*/ 400110 h 400110"/>
              <a:gd name="connsiteX16" fmla="*/ 3470145 w 6136912"/>
              <a:gd name="connsiteY16" fmla="*/ 400110 h 400110"/>
              <a:gd name="connsiteX17" fmla="*/ 2789505 w 6136912"/>
              <a:gd name="connsiteY17" fmla="*/ 400110 h 400110"/>
              <a:gd name="connsiteX18" fmla="*/ 2415712 w 6136912"/>
              <a:gd name="connsiteY18" fmla="*/ 400110 h 400110"/>
              <a:gd name="connsiteX19" fmla="*/ 1735072 w 6136912"/>
              <a:gd name="connsiteY19" fmla="*/ 400110 h 400110"/>
              <a:gd name="connsiteX20" fmla="*/ 1177171 w 6136912"/>
              <a:gd name="connsiteY20" fmla="*/ 400110 h 400110"/>
              <a:gd name="connsiteX21" fmla="*/ 680639 w 6136912"/>
              <a:gd name="connsiteY21" fmla="*/ 400110 h 400110"/>
              <a:gd name="connsiteX22" fmla="*/ 0 w 6136912"/>
              <a:gd name="connsiteY22" fmla="*/ 400110 h 400110"/>
              <a:gd name="connsiteX23" fmla="*/ 0 w 6136912"/>
              <a:gd name="connsiteY23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136912" h="400110" fill="none" extrusionOk="0">
                <a:moveTo>
                  <a:pt x="0" y="0"/>
                </a:moveTo>
                <a:cubicBezTo>
                  <a:pt x="229924" y="-70268"/>
                  <a:pt x="416212" y="10370"/>
                  <a:pt x="680639" y="0"/>
                </a:cubicBezTo>
                <a:cubicBezTo>
                  <a:pt x="945066" y="-10370"/>
                  <a:pt x="1003235" y="23822"/>
                  <a:pt x="1177171" y="0"/>
                </a:cubicBezTo>
                <a:cubicBezTo>
                  <a:pt x="1351107" y="-23822"/>
                  <a:pt x="1520974" y="34558"/>
                  <a:pt x="1735072" y="0"/>
                </a:cubicBezTo>
                <a:cubicBezTo>
                  <a:pt x="1949170" y="-34558"/>
                  <a:pt x="2069123" y="35369"/>
                  <a:pt x="2354343" y="0"/>
                </a:cubicBezTo>
                <a:cubicBezTo>
                  <a:pt x="2639563" y="-35369"/>
                  <a:pt x="2756283" y="42014"/>
                  <a:pt x="3034982" y="0"/>
                </a:cubicBezTo>
                <a:cubicBezTo>
                  <a:pt x="3313681" y="-42014"/>
                  <a:pt x="3515924" y="58370"/>
                  <a:pt x="3715621" y="0"/>
                </a:cubicBezTo>
                <a:cubicBezTo>
                  <a:pt x="3915318" y="-58370"/>
                  <a:pt x="3961786" y="24234"/>
                  <a:pt x="4150784" y="0"/>
                </a:cubicBezTo>
                <a:cubicBezTo>
                  <a:pt x="4339782" y="-24234"/>
                  <a:pt x="4386057" y="41676"/>
                  <a:pt x="4524578" y="0"/>
                </a:cubicBezTo>
                <a:cubicBezTo>
                  <a:pt x="4663099" y="-41676"/>
                  <a:pt x="4965298" y="63390"/>
                  <a:pt x="5205217" y="0"/>
                </a:cubicBezTo>
                <a:cubicBezTo>
                  <a:pt x="5445136" y="-63390"/>
                  <a:pt x="5700780" y="44030"/>
                  <a:pt x="6136912" y="0"/>
                </a:cubicBezTo>
                <a:cubicBezTo>
                  <a:pt x="6160768" y="153565"/>
                  <a:pt x="6115072" y="310104"/>
                  <a:pt x="6136912" y="400110"/>
                </a:cubicBezTo>
                <a:cubicBezTo>
                  <a:pt x="5879402" y="475904"/>
                  <a:pt x="5723790" y="321193"/>
                  <a:pt x="5456273" y="400110"/>
                </a:cubicBezTo>
                <a:cubicBezTo>
                  <a:pt x="5188756" y="479027"/>
                  <a:pt x="5232713" y="381518"/>
                  <a:pt x="5082479" y="400110"/>
                </a:cubicBezTo>
                <a:cubicBezTo>
                  <a:pt x="4932245" y="418702"/>
                  <a:pt x="4672666" y="380602"/>
                  <a:pt x="4401840" y="400110"/>
                </a:cubicBezTo>
                <a:cubicBezTo>
                  <a:pt x="4131014" y="419618"/>
                  <a:pt x="4177021" y="368237"/>
                  <a:pt x="3966677" y="400110"/>
                </a:cubicBezTo>
                <a:cubicBezTo>
                  <a:pt x="3756333" y="431983"/>
                  <a:pt x="3570528" y="399981"/>
                  <a:pt x="3470145" y="400110"/>
                </a:cubicBezTo>
                <a:cubicBezTo>
                  <a:pt x="3369762" y="400239"/>
                  <a:pt x="3057508" y="390970"/>
                  <a:pt x="2789505" y="400110"/>
                </a:cubicBezTo>
                <a:cubicBezTo>
                  <a:pt x="2521502" y="409250"/>
                  <a:pt x="2493689" y="372237"/>
                  <a:pt x="2415712" y="400110"/>
                </a:cubicBezTo>
                <a:cubicBezTo>
                  <a:pt x="2337735" y="427983"/>
                  <a:pt x="1949821" y="380037"/>
                  <a:pt x="1735072" y="400110"/>
                </a:cubicBezTo>
                <a:cubicBezTo>
                  <a:pt x="1520323" y="420183"/>
                  <a:pt x="1313731" y="348784"/>
                  <a:pt x="1177171" y="400110"/>
                </a:cubicBezTo>
                <a:cubicBezTo>
                  <a:pt x="1040611" y="451436"/>
                  <a:pt x="901666" y="350515"/>
                  <a:pt x="680639" y="400110"/>
                </a:cubicBezTo>
                <a:cubicBezTo>
                  <a:pt x="459612" y="449705"/>
                  <a:pt x="323048" y="322836"/>
                  <a:pt x="0" y="400110"/>
                </a:cubicBezTo>
                <a:cubicBezTo>
                  <a:pt x="-32295" y="220598"/>
                  <a:pt x="13607" y="168859"/>
                  <a:pt x="0" y="0"/>
                </a:cubicBezTo>
                <a:close/>
              </a:path>
              <a:path w="6136912" h="400110" stroke="0" extrusionOk="0">
                <a:moveTo>
                  <a:pt x="0" y="0"/>
                </a:moveTo>
                <a:cubicBezTo>
                  <a:pt x="111284" y="-29739"/>
                  <a:pt x="347566" y="34187"/>
                  <a:pt x="496532" y="0"/>
                </a:cubicBezTo>
                <a:cubicBezTo>
                  <a:pt x="645498" y="-34187"/>
                  <a:pt x="847036" y="56367"/>
                  <a:pt x="1177171" y="0"/>
                </a:cubicBezTo>
                <a:cubicBezTo>
                  <a:pt x="1507306" y="-56367"/>
                  <a:pt x="1684050" y="6207"/>
                  <a:pt x="1857811" y="0"/>
                </a:cubicBezTo>
                <a:cubicBezTo>
                  <a:pt x="2031572" y="-6207"/>
                  <a:pt x="2135658" y="56451"/>
                  <a:pt x="2354343" y="0"/>
                </a:cubicBezTo>
                <a:cubicBezTo>
                  <a:pt x="2573028" y="-56451"/>
                  <a:pt x="2676016" y="2307"/>
                  <a:pt x="2789505" y="0"/>
                </a:cubicBezTo>
                <a:cubicBezTo>
                  <a:pt x="2902994" y="-2307"/>
                  <a:pt x="3043237" y="11994"/>
                  <a:pt x="3163299" y="0"/>
                </a:cubicBezTo>
                <a:cubicBezTo>
                  <a:pt x="3283361" y="-11994"/>
                  <a:pt x="3412543" y="27501"/>
                  <a:pt x="3598462" y="0"/>
                </a:cubicBezTo>
                <a:cubicBezTo>
                  <a:pt x="3784381" y="-27501"/>
                  <a:pt x="4030755" y="47952"/>
                  <a:pt x="4217732" y="0"/>
                </a:cubicBezTo>
                <a:cubicBezTo>
                  <a:pt x="4404709" y="-47952"/>
                  <a:pt x="4760469" y="81442"/>
                  <a:pt x="4898372" y="0"/>
                </a:cubicBezTo>
                <a:cubicBezTo>
                  <a:pt x="5036275" y="-81442"/>
                  <a:pt x="5182549" y="2698"/>
                  <a:pt x="5272165" y="0"/>
                </a:cubicBezTo>
                <a:cubicBezTo>
                  <a:pt x="5361781" y="-2698"/>
                  <a:pt x="5461236" y="26058"/>
                  <a:pt x="5645959" y="0"/>
                </a:cubicBezTo>
                <a:cubicBezTo>
                  <a:pt x="5830682" y="-26058"/>
                  <a:pt x="5897287" y="7136"/>
                  <a:pt x="6136912" y="0"/>
                </a:cubicBezTo>
                <a:cubicBezTo>
                  <a:pt x="6154413" y="189674"/>
                  <a:pt x="6099229" y="206906"/>
                  <a:pt x="6136912" y="400110"/>
                </a:cubicBezTo>
                <a:cubicBezTo>
                  <a:pt x="5829727" y="405004"/>
                  <a:pt x="5650747" y="377576"/>
                  <a:pt x="5517642" y="400110"/>
                </a:cubicBezTo>
                <a:cubicBezTo>
                  <a:pt x="5384537" y="422644"/>
                  <a:pt x="5193078" y="348830"/>
                  <a:pt x="5082479" y="400110"/>
                </a:cubicBezTo>
                <a:cubicBezTo>
                  <a:pt x="4971880" y="451390"/>
                  <a:pt x="4874778" y="375638"/>
                  <a:pt x="4708685" y="400110"/>
                </a:cubicBezTo>
                <a:cubicBezTo>
                  <a:pt x="4542592" y="424582"/>
                  <a:pt x="4317830" y="381543"/>
                  <a:pt x="4150784" y="400110"/>
                </a:cubicBezTo>
                <a:cubicBezTo>
                  <a:pt x="3983738" y="418677"/>
                  <a:pt x="3762764" y="383492"/>
                  <a:pt x="3654252" y="400110"/>
                </a:cubicBezTo>
                <a:cubicBezTo>
                  <a:pt x="3545740" y="416728"/>
                  <a:pt x="3271775" y="346804"/>
                  <a:pt x="3096351" y="400110"/>
                </a:cubicBezTo>
                <a:cubicBezTo>
                  <a:pt x="2920927" y="453416"/>
                  <a:pt x="2862081" y="395606"/>
                  <a:pt x="2722557" y="400110"/>
                </a:cubicBezTo>
                <a:cubicBezTo>
                  <a:pt x="2583033" y="404614"/>
                  <a:pt x="2428338" y="372326"/>
                  <a:pt x="2348764" y="400110"/>
                </a:cubicBezTo>
                <a:cubicBezTo>
                  <a:pt x="2269190" y="427894"/>
                  <a:pt x="2064911" y="372595"/>
                  <a:pt x="1913601" y="400110"/>
                </a:cubicBezTo>
                <a:cubicBezTo>
                  <a:pt x="1762291" y="427625"/>
                  <a:pt x="1598393" y="331427"/>
                  <a:pt x="1294331" y="400110"/>
                </a:cubicBezTo>
                <a:cubicBezTo>
                  <a:pt x="990269" y="468793"/>
                  <a:pt x="1095632" y="357609"/>
                  <a:pt x="920537" y="400110"/>
                </a:cubicBezTo>
                <a:cubicBezTo>
                  <a:pt x="745442" y="442611"/>
                  <a:pt x="222890" y="369216"/>
                  <a:pt x="0" y="400110"/>
                </a:cubicBezTo>
                <a:cubicBezTo>
                  <a:pt x="-35846" y="261495"/>
                  <a:pt x="30368" y="162163"/>
                  <a:pt x="0" y="0"/>
                </a:cubicBezTo>
                <a:close/>
              </a:path>
            </a:pathLst>
          </a:custGeom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xmlns="" sd="42600052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console.log(`</a:t>
            </a:r>
            <a:r>
              <a:rPr lang="ko-KR" altLang="en-US" sz="2000" b="1">
                <a:latin typeface="굴림" panose="020B0600000101010101" pitchFamily="50" charset="-127"/>
                <a:ea typeface="굴림" panose="020B0600000101010101" pitchFamily="50" charset="-127"/>
              </a:rPr>
              <a:t>당신의 이름은 </a:t>
            </a: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${name}</a:t>
            </a:r>
            <a:r>
              <a:rPr lang="ko-KR" altLang="en-US" sz="2000" b="1"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. `); 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103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0888EC-06F8-4FDD-9844-E41F676759C8}"/>
              </a:ext>
            </a:extLst>
          </p:cNvPr>
          <p:cNvSpPr txBox="1"/>
          <p:nvPr/>
        </p:nvSpPr>
        <p:spPr>
          <a:xfrm>
            <a:off x="1199457" y="1708838"/>
            <a:ext cx="3528391" cy="34701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&lt;!doctype html&gt;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&lt;html&gt;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&lt;head&gt;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77800" marR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&lt;title&gt;title&lt;/title&gt;</a:t>
            </a:r>
          </a:p>
          <a:p>
            <a:pPr marL="177800" marR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&lt;script </a:t>
            </a:r>
            <a:r>
              <a:rPr lang="en-US" altLang="ko-KR" sz="1600" kern="0" spc="0" dirty="0" err="1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scr</a:t>
            </a:r>
            <a:r>
              <a:rPr lang="en-US" altLang="ko-KR" sz="1600" kern="0" spc="0" dirty="0"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="script.js"&gt;&lt;/script&gt;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&lt;/head&gt;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&lt;body&gt;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...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&lt;/body&gt;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r>
              <a:rPr lang="en-US" altLang="ko-KR" sz="1600" kern="0" spc="0" dirty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&lt;/html&gt;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endParaRPr lang="en-US" altLang="ko-KR" sz="1600" kern="0" dirty="0">
              <a:solidFill>
                <a:srgbClr val="0000FF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300"/>
              </a:spcAft>
            </a:pPr>
            <a:endParaRPr lang="en-US" altLang="ko-KR" sz="16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991CC3-A227-4535-BB6B-FD5074D44A83}"/>
              </a:ext>
            </a:extLst>
          </p:cNvPr>
          <p:cNvSpPr txBox="1"/>
          <p:nvPr/>
        </p:nvSpPr>
        <p:spPr>
          <a:xfrm>
            <a:off x="1487488" y="858114"/>
            <a:ext cx="3600400" cy="58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스크립트 </a:t>
            </a:r>
            <a:r>
              <a:rPr lang="ko-KR" altLang="en-US" sz="2400" b="1" kern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위치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99C8F-6317-405E-9408-F252962E7E4C}"/>
              </a:ext>
            </a:extLst>
          </p:cNvPr>
          <p:cNvSpPr txBox="1"/>
          <p:nvPr/>
        </p:nvSpPr>
        <p:spPr>
          <a:xfrm>
            <a:off x="4871864" y="1708838"/>
            <a:ext cx="3384376" cy="34701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marR="0" indent="0" algn="just" fontAlgn="base">
              <a:spcBef>
                <a:spcPts val="0"/>
              </a:spcBef>
              <a:spcAft>
                <a:spcPts val="300"/>
              </a:spcAft>
              <a:defRPr sz="1600" kern="0" spc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&lt;!doctype html&gt;</a:t>
            </a:r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&lt;title&gt;title&lt;/title&gt;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&lt;script type="text/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          /* inline </a:t>
            </a:r>
            <a:r>
              <a:rPr lang="en-US" altLang="ko-KR" dirty="0" err="1">
                <a:solidFill>
                  <a:srgbClr val="FF0000"/>
                </a:solidFill>
              </a:rPr>
              <a:t>js</a:t>
            </a:r>
            <a:r>
              <a:rPr lang="en-US" altLang="ko-KR" dirty="0">
                <a:solidFill>
                  <a:srgbClr val="FF0000"/>
                </a:solidFill>
              </a:rPr>
              <a:t> */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&lt;/script&gt; 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r>
              <a:rPr lang="en-US" altLang="ko-KR" dirty="0"/>
              <a:t>...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C2322-EA0E-4730-9583-70E71A84D6CD}"/>
              </a:ext>
            </a:extLst>
          </p:cNvPr>
          <p:cNvSpPr txBox="1"/>
          <p:nvPr/>
        </p:nvSpPr>
        <p:spPr>
          <a:xfrm>
            <a:off x="1199457" y="5237230"/>
            <a:ext cx="208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외부에서 가져온 경우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F21FA-6632-4D4F-A391-92F99B01F043}"/>
              </a:ext>
            </a:extLst>
          </p:cNvPr>
          <p:cNvSpPr txBox="1"/>
          <p:nvPr/>
        </p:nvSpPr>
        <p:spPr>
          <a:xfrm>
            <a:off x="4919362" y="5237230"/>
            <a:ext cx="304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html head</a:t>
            </a:r>
            <a:r>
              <a:rPr lang="ko-KR" altLang="en-US" sz="1400" dirty="0">
                <a:solidFill>
                  <a:srgbClr val="FF0000"/>
                </a:solidFill>
              </a:rPr>
              <a:t>부분에 직접 코딩한 경우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5B433-411C-4A42-8547-8E5DBA90253B}"/>
              </a:ext>
            </a:extLst>
          </p:cNvPr>
          <p:cNvSpPr txBox="1"/>
          <p:nvPr/>
        </p:nvSpPr>
        <p:spPr>
          <a:xfrm>
            <a:off x="8400256" y="1693909"/>
            <a:ext cx="3384376" cy="34701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marR="0" indent="0" algn="just" fontAlgn="base">
              <a:spcBef>
                <a:spcPts val="0"/>
              </a:spcBef>
              <a:spcAft>
                <a:spcPts val="300"/>
              </a:spcAft>
              <a:defRPr sz="1600" kern="0" spc="0">
                <a:solidFill>
                  <a:srgbClr val="0000FF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&lt;!doctype html&gt;</a:t>
            </a:r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&lt;title&gt;title&lt;/title&gt;</a:t>
            </a:r>
          </a:p>
          <a:p>
            <a:r>
              <a:rPr lang="en-US" altLang="ko-KR" dirty="0"/>
              <a:t>&lt;/head&gt;</a:t>
            </a:r>
          </a:p>
          <a:p>
            <a:r>
              <a:rPr lang="en-US" altLang="ko-KR" dirty="0"/>
              <a:t>&lt;body&gt;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&lt;script type="text/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          /* inline </a:t>
            </a:r>
            <a:r>
              <a:rPr lang="en-US" altLang="ko-KR" dirty="0" err="1">
                <a:solidFill>
                  <a:srgbClr val="FF0000"/>
                </a:solidFill>
              </a:rPr>
              <a:t>js</a:t>
            </a:r>
            <a:r>
              <a:rPr lang="en-US" altLang="ko-KR" dirty="0">
                <a:solidFill>
                  <a:srgbClr val="FF0000"/>
                </a:solidFill>
              </a:rPr>
              <a:t> */</a:t>
            </a:r>
          </a:p>
          <a:p>
            <a:pPr marL="177800"/>
            <a:r>
              <a:rPr lang="en-US" altLang="ko-KR" dirty="0">
                <a:solidFill>
                  <a:srgbClr val="FF0000"/>
                </a:solidFill>
              </a:rPr>
              <a:t>&lt;/script&gt; </a:t>
            </a:r>
          </a:p>
          <a:p>
            <a:r>
              <a:rPr lang="en-US" altLang="ko-KR" dirty="0"/>
              <a:t>   ...</a:t>
            </a:r>
          </a:p>
          <a:p>
            <a:r>
              <a:rPr lang="en-US" altLang="ko-KR" dirty="0"/>
              <a:t>&lt;/body&gt;</a:t>
            </a:r>
          </a:p>
          <a:p>
            <a:r>
              <a:rPr lang="en-US" altLang="ko-KR" dirty="0"/>
              <a:t>&lt;/html&gt;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3ACC6-E804-4F6C-B70D-F2BC99DAB5CD}"/>
              </a:ext>
            </a:extLst>
          </p:cNvPr>
          <p:cNvSpPr txBox="1"/>
          <p:nvPr/>
        </p:nvSpPr>
        <p:spPr>
          <a:xfrm>
            <a:off x="8400256" y="5237230"/>
            <a:ext cx="3048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Body</a:t>
            </a:r>
            <a:r>
              <a:rPr lang="ko-KR" altLang="en-US" sz="1400" dirty="0">
                <a:solidFill>
                  <a:srgbClr val="FF0000"/>
                </a:solidFill>
              </a:rPr>
              <a:t>로 외부파일 가져 온 경우</a:t>
            </a:r>
          </a:p>
        </p:txBody>
      </p:sp>
      <p:sp>
        <p:nvSpPr>
          <p:cNvPr id="24" name="제목 3">
            <a:extLst>
              <a:ext uri="{FF2B5EF4-FFF2-40B4-BE49-F238E27FC236}">
                <a16:creationId xmlns:a16="http://schemas.microsoft.com/office/drawing/2014/main" id="{20D67422-2D4F-4CFD-A583-26934954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3456384" cy="57606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알아두어야</a:t>
            </a:r>
            <a:r>
              <a:rPr lang="ko-KR" altLang="en-US" dirty="0"/>
              <a:t> 할 기본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43181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11625" y="4462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800" dirty="0"/>
              <a:t>문자 연산자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980728"/>
            <a:ext cx="10029180" cy="19806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5BBC68-B5B4-4D30-9ACC-D567C981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3140968"/>
            <a:ext cx="3312368" cy="29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4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31704" y="82218"/>
            <a:ext cx="2806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sz="2800" dirty="0" err="1"/>
              <a:t>증감</a:t>
            </a:r>
            <a:r>
              <a:rPr lang="en-US" altLang="ko-KR" sz="2800" dirty="0"/>
              <a:t> </a:t>
            </a:r>
            <a:r>
              <a:rPr lang="en-US" altLang="ko-KR" sz="2800" dirty="0" err="1"/>
              <a:t>연산자</a:t>
            </a:r>
            <a:endParaRPr lang="en-US" altLang="ko-KR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59" y="1143248"/>
            <a:ext cx="7597683" cy="449951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F771AD-A8E7-4FAA-A5B7-819489997993}"/>
              </a:ext>
            </a:extLst>
          </p:cNvPr>
          <p:cNvGrpSpPr/>
          <p:nvPr/>
        </p:nvGrpSpPr>
        <p:grpSpPr>
          <a:xfrm>
            <a:off x="4799856" y="1700808"/>
            <a:ext cx="6138878" cy="4362028"/>
            <a:chOff x="3287688" y="1493786"/>
            <a:chExt cx="6138878" cy="43620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9E027C8-DB3F-4E6E-A6FD-34BF15101343}"/>
                </a:ext>
              </a:extLst>
            </p:cNvPr>
            <p:cNvSpPr txBox="1"/>
            <p:nvPr/>
          </p:nvSpPr>
          <p:spPr>
            <a:xfrm>
              <a:off x="3287688" y="1493786"/>
              <a:ext cx="6138878" cy="4362028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&lt;script&gt;</a:t>
              </a:r>
            </a:p>
            <a:p>
              <a:r>
                <a:rPr lang="en-US" altLang="ko-KR" sz="1632" dirty="0"/>
                <a:t>    let num1 = 10;</a:t>
              </a:r>
            </a:p>
            <a:p>
              <a:r>
                <a:rPr lang="en-US" altLang="ko-KR" sz="1632" dirty="0"/>
                <a:t>    let num2 = 20;</a:t>
              </a:r>
            </a:p>
            <a:p>
              <a:r>
                <a:rPr lang="en-US" altLang="ko-KR" sz="1632" dirty="0"/>
                <a:t>    let result;</a:t>
              </a:r>
            </a:p>
            <a:p>
              <a:r>
                <a:rPr lang="en-US" altLang="ko-KR" sz="1632" dirty="0"/>
                <a:t>     </a:t>
              </a:r>
            </a:p>
            <a:p>
              <a:r>
                <a:rPr lang="en-US" altLang="ko-KR" sz="1632" dirty="0"/>
                <a:t>    num1--; </a:t>
              </a:r>
            </a:p>
            <a:p>
              <a:r>
                <a:rPr lang="en-US" altLang="ko-KR" sz="1632" dirty="0"/>
                <a:t>    </a:t>
              </a:r>
              <a:r>
                <a:rPr lang="en-US" altLang="ko-KR" sz="1632" dirty="0" err="1"/>
                <a:t>document.write</a:t>
              </a:r>
              <a:r>
                <a:rPr lang="en-US" altLang="ko-KR" sz="1632" dirty="0"/>
                <a:t>(num1, "&lt;</a:t>
              </a:r>
              <a:r>
                <a:rPr lang="en-US" altLang="ko-KR" sz="1632" dirty="0" err="1"/>
                <a:t>br</a:t>
              </a:r>
              <a:r>
                <a:rPr lang="en-US" altLang="ko-KR" sz="1632" dirty="0"/>
                <a:t>&gt;");</a:t>
              </a:r>
            </a:p>
            <a:p>
              <a:br>
                <a:rPr lang="en-US" altLang="ko-KR" sz="1632" dirty="0"/>
              </a:br>
              <a:r>
                <a:rPr lang="en-US" altLang="ko-KR" sz="1632" dirty="0"/>
                <a:t>    num1++; </a:t>
              </a:r>
            </a:p>
            <a:p>
              <a:r>
                <a:rPr lang="en-US" altLang="ko-KR" sz="1632" dirty="0"/>
                <a:t>    </a:t>
              </a:r>
              <a:r>
                <a:rPr lang="en-US" altLang="ko-KR" sz="1632" dirty="0" err="1"/>
                <a:t>document.write</a:t>
              </a:r>
              <a:r>
                <a:rPr lang="en-US" altLang="ko-KR" sz="1632" dirty="0"/>
                <a:t>(num1, "&lt;</a:t>
              </a:r>
              <a:r>
                <a:rPr lang="en-US" altLang="ko-KR" sz="1632" dirty="0" err="1"/>
                <a:t>br</a:t>
              </a:r>
              <a:r>
                <a:rPr lang="en-US" altLang="ko-KR" sz="1632" dirty="0"/>
                <a:t>&gt;");    </a:t>
              </a:r>
            </a:p>
            <a:p>
              <a:br>
                <a:rPr lang="en-US" altLang="ko-KR" sz="1632" dirty="0"/>
              </a:br>
              <a:r>
                <a:rPr lang="en-US" altLang="ko-KR" sz="1632" dirty="0"/>
                <a:t>    result = num2++;   </a:t>
              </a:r>
            </a:p>
            <a:p>
              <a:r>
                <a:rPr lang="en-US" altLang="ko-KR" sz="1632" dirty="0"/>
                <a:t>    </a:t>
              </a:r>
              <a:r>
                <a:rPr lang="en-US" altLang="ko-KR" sz="1632" dirty="0" err="1"/>
                <a:t>document.write</a:t>
              </a:r>
              <a:r>
                <a:rPr lang="en-US" altLang="ko-KR" sz="1632" dirty="0"/>
                <a:t>(result, "&lt;</a:t>
              </a:r>
              <a:r>
                <a:rPr lang="en-US" altLang="ko-KR" sz="1632" dirty="0" err="1"/>
                <a:t>br</a:t>
              </a:r>
              <a:r>
                <a:rPr lang="en-US" altLang="ko-KR" sz="1632" dirty="0"/>
                <a:t>&gt;"); </a:t>
              </a:r>
            </a:p>
            <a:p>
              <a:br>
                <a:rPr lang="en-US" altLang="ko-KR" sz="1632" dirty="0"/>
              </a:br>
              <a:r>
                <a:rPr lang="en-US" altLang="ko-KR" sz="1632" dirty="0"/>
                <a:t>    result = ++num2;  </a:t>
              </a:r>
            </a:p>
            <a:p>
              <a:r>
                <a:rPr lang="en-US" altLang="ko-KR" sz="1632" dirty="0"/>
                <a:t>    </a:t>
              </a:r>
              <a:r>
                <a:rPr lang="en-US" altLang="ko-KR" sz="1632" dirty="0" err="1"/>
                <a:t>document.write</a:t>
              </a:r>
              <a:r>
                <a:rPr lang="en-US" altLang="ko-KR" sz="1632" dirty="0"/>
                <a:t>(result, "&lt;</a:t>
              </a:r>
              <a:r>
                <a:rPr lang="en-US" altLang="ko-KR" sz="1632" dirty="0" err="1"/>
                <a:t>br</a:t>
              </a:r>
              <a:r>
                <a:rPr lang="en-US" altLang="ko-KR" sz="1632" dirty="0"/>
                <a:t>&gt;"); </a:t>
              </a:r>
            </a:p>
            <a:p>
              <a:r>
                <a:rPr lang="en-US" altLang="ko-KR" sz="1632" dirty="0"/>
                <a:t>&lt;/script&gt;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79A5A2-C18C-49B3-847E-D7F6E3AFCC1C}"/>
                </a:ext>
              </a:extLst>
            </p:cNvPr>
            <p:cNvSpPr txBox="1"/>
            <p:nvPr/>
          </p:nvSpPr>
          <p:spPr>
            <a:xfrm>
              <a:off x="6749072" y="3016300"/>
              <a:ext cx="326536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9</a:t>
              </a:r>
              <a:endParaRPr lang="ko-KR" altLang="en-US" sz="1632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A2CE5F-58AB-4C0E-AB6D-7840D1648817}"/>
                </a:ext>
              </a:extLst>
            </p:cNvPr>
            <p:cNvSpPr txBox="1"/>
            <p:nvPr/>
          </p:nvSpPr>
          <p:spPr>
            <a:xfrm>
              <a:off x="6784558" y="3770779"/>
              <a:ext cx="457150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10</a:t>
              </a:r>
              <a:endParaRPr lang="ko-KR" altLang="en-US" sz="1632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712C30-D58B-4A81-84AF-2AAB1D056F78}"/>
                </a:ext>
              </a:extLst>
            </p:cNvPr>
            <p:cNvSpPr txBox="1"/>
            <p:nvPr/>
          </p:nvSpPr>
          <p:spPr>
            <a:xfrm>
              <a:off x="6749072" y="4502611"/>
              <a:ext cx="1110223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result: 20</a:t>
              </a:r>
              <a:endParaRPr lang="ko-KR" altLang="en-US" sz="1632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C51C47-1C13-44B1-9AE9-E7827D756C7A}"/>
                </a:ext>
              </a:extLst>
            </p:cNvPr>
            <p:cNvSpPr txBox="1"/>
            <p:nvPr/>
          </p:nvSpPr>
          <p:spPr>
            <a:xfrm>
              <a:off x="7924602" y="4502611"/>
              <a:ext cx="1110223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num2: 21 </a:t>
              </a:r>
              <a:endParaRPr lang="ko-KR" altLang="en-US" sz="1632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56C224-D645-496A-99EB-13D07C459AF6}"/>
                </a:ext>
              </a:extLst>
            </p:cNvPr>
            <p:cNvSpPr txBox="1"/>
            <p:nvPr/>
          </p:nvSpPr>
          <p:spPr>
            <a:xfrm>
              <a:off x="6814379" y="5225798"/>
              <a:ext cx="1110223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result: 22</a:t>
              </a:r>
              <a:endParaRPr lang="ko-KR" altLang="en-US" sz="1632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07962F-05DB-46A9-A672-801F58EE9FCE}"/>
                </a:ext>
              </a:extLst>
            </p:cNvPr>
            <p:cNvSpPr txBox="1"/>
            <p:nvPr/>
          </p:nvSpPr>
          <p:spPr>
            <a:xfrm>
              <a:off x="7989909" y="5213873"/>
              <a:ext cx="1110223" cy="34349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32" dirty="0"/>
                <a:t>num2: 22 </a:t>
              </a:r>
              <a:endParaRPr lang="ko-KR" altLang="en-US" sz="1632" dirty="0"/>
            </a:p>
          </p:txBody>
        </p:sp>
      </p:grpSp>
    </p:spTree>
    <p:extLst>
      <p:ext uri="{BB962C8B-B14F-4D97-AF65-F5344CB8AC3E}">
        <p14:creationId xmlns:p14="http://schemas.microsoft.com/office/powerpoint/2010/main" val="22636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40" y="15282"/>
            <a:ext cx="4536504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상수와 변수</a:t>
            </a:r>
            <a:r>
              <a:rPr lang="en-US" altLang="ko-KR" sz="2400" dirty="0"/>
              <a:t>(1)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15480" y="1052736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상수  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브라우저 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“F12” - </a:t>
            </a: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콘솔에서 확인해 보자</a:t>
            </a:r>
            <a:r>
              <a:rPr lang="en-US" altLang="ko-KR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en-US" altLang="ko-KR" dirty="0"/>
          </a:p>
          <a:p>
            <a:pPr lvl="1"/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상수를 만드는 과정을 ‘선언’이라고 표현하고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, const </a:t>
            </a:r>
            <a:r>
              <a:rPr lang="ko-KR" altLang="en-US" sz="14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키워드로 다음과 같이 선언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endParaRPr lang="en-US" altLang="ko-KR" sz="1600" dirty="0">
              <a:latin typeface="+mn-ea"/>
              <a:ea typeface="+mn-ea"/>
            </a:endParaRPr>
          </a:p>
          <a:p>
            <a:pPr lvl="1"/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latin typeface="+mn-ea"/>
                <a:ea typeface="+mn-ea"/>
              </a:rPr>
              <a:t>코드 예시</a:t>
            </a:r>
            <a:r>
              <a:rPr lang="en-US" altLang="ko-KR" sz="1600" dirty="0">
                <a:latin typeface="+mn-ea"/>
                <a:ea typeface="+mn-ea"/>
              </a:rPr>
              <a:t>: 3.141592</a:t>
            </a:r>
            <a:r>
              <a:rPr lang="ko-KR" altLang="en-US" sz="1600" dirty="0">
                <a:latin typeface="+mn-ea"/>
                <a:ea typeface="+mn-ea"/>
              </a:rPr>
              <a:t>라는 숫자 자료를 </a:t>
            </a:r>
            <a:r>
              <a:rPr lang="en-US" altLang="ko-KR" sz="1600" dirty="0">
                <a:latin typeface="+mn-ea"/>
                <a:ea typeface="+mn-ea"/>
              </a:rPr>
              <a:t>pi</a:t>
            </a:r>
            <a:r>
              <a:rPr lang="ko-KR" altLang="en-US" sz="1600" dirty="0">
                <a:latin typeface="+mn-ea"/>
                <a:ea typeface="+mn-ea"/>
              </a:rPr>
              <a:t>라는 이름으로 선언한다면 다음과 같이 코드를 작성</a:t>
            </a:r>
            <a:endParaRPr lang="en-US" altLang="ko-KR" sz="1600" dirty="0">
              <a:latin typeface="+mn-ea"/>
              <a:ea typeface="+mn-ea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8F08E15-25F5-4FE6-A7FD-DCDF13659C28}"/>
              </a:ext>
            </a:extLst>
          </p:cNvPr>
          <p:cNvGraphicFramePr>
            <a:graphicFrameLocks noGrp="1"/>
          </p:cNvGraphicFramePr>
          <p:nvPr/>
        </p:nvGraphicFramePr>
        <p:xfrm>
          <a:off x="2355931" y="1913266"/>
          <a:ext cx="431641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6413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const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이름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=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BCE66F2-CFE4-4D4F-9A97-7351C5EF9BDE}"/>
              </a:ext>
            </a:extLst>
          </p:cNvPr>
          <p:cNvGraphicFramePr>
            <a:graphicFrameLocks noGrp="1"/>
          </p:cNvGraphicFramePr>
          <p:nvPr/>
        </p:nvGraphicFramePr>
        <p:xfrm>
          <a:off x="2355932" y="3136104"/>
          <a:ext cx="4316413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6413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const pi = 3.141592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undefined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pi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3.141592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const r = 10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undefined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2 * pi * r 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62.83184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pi * r * r 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314.1592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9269DE-E8FB-4A0C-9F8B-AA56C2DF68A2}"/>
              </a:ext>
            </a:extLst>
          </p:cNvPr>
          <p:cNvSpPr txBox="1"/>
          <p:nvPr/>
        </p:nvSpPr>
        <p:spPr>
          <a:xfrm>
            <a:off x="6084278" y="3149244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pi</a:t>
            </a:r>
            <a:r>
              <a:rPr lang="ko-KR" altLang="en-US" sz="1400" b="0" dirty="0">
                <a:solidFill>
                  <a:srgbClr val="FF0000"/>
                </a:solidFill>
              </a:rPr>
              <a:t>라는 이름의 상수를 선언하고</a:t>
            </a:r>
            <a:r>
              <a:rPr lang="en-US" altLang="ko-KR" sz="1400" b="0" dirty="0">
                <a:solidFill>
                  <a:srgbClr val="FF0000"/>
                </a:solidFill>
              </a:rPr>
              <a:t>, 3.141592</a:t>
            </a:r>
            <a:r>
              <a:rPr lang="ko-KR" altLang="en-US" sz="1400" b="0" dirty="0">
                <a:solidFill>
                  <a:srgbClr val="FF0000"/>
                </a:solidFill>
              </a:rPr>
              <a:t>라는 값을 할당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AE67B-55E2-4C13-BFAB-FFEA2AB292C8}"/>
              </a:ext>
            </a:extLst>
          </p:cNvPr>
          <p:cNvSpPr txBox="1"/>
          <p:nvPr/>
        </p:nvSpPr>
        <p:spPr>
          <a:xfrm>
            <a:off x="5321081" y="3622950"/>
            <a:ext cx="6125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FF0000"/>
                </a:solidFill>
              </a:rPr>
              <a:t>앞서 선언한 상수 이름을 입력하면 해당 값을 사용 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19E76-2285-4652-81C4-EBDFF5DF1A02}"/>
              </a:ext>
            </a:extLst>
          </p:cNvPr>
          <p:cNvSpPr txBox="1"/>
          <p:nvPr/>
        </p:nvSpPr>
        <p:spPr>
          <a:xfrm>
            <a:off x="5472908" y="4119481"/>
            <a:ext cx="6242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FF0000"/>
                </a:solidFill>
              </a:rPr>
              <a:t>반지름이 </a:t>
            </a:r>
            <a:r>
              <a:rPr lang="en-US" altLang="ko-KR" sz="1400" b="0" dirty="0">
                <a:solidFill>
                  <a:srgbClr val="FF0000"/>
                </a:solidFill>
              </a:rPr>
              <a:t>10</a:t>
            </a:r>
            <a:r>
              <a:rPr lang="ko-KR" altLang="en-US" sz="1400" b="0" dirty="0">
                <a:solidFill>
                  <a:srgbClr val="FF0000"/>
                </a:solidFill>
              </a:rPr>
              <a:t>인 상수를 선언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232AC9-BFD9-4BF2-AC14-A1FF4AB34ECD}"/>
              </a:ext>
            </a:extLst>
          </p:cNvPr>
          <p:cNvCxnSpPr/>
          <p:nvPr/>
        </p:nvCxnSpPr>
        <p:spPr>
          <a:xfrm>
            <a:off x="4670200" y="3319266"/>
            <a:ext cx="135987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A6D05F-B6C4-4644-91A7-6F08F4DCE070}"/>
              </a:ext>
            </a:extLst>
          </p:cNvPr>
          <p:cNvGrpSpPr/>
          <p:nvPr/>
        </p:nvGrpSpPr>
        <p:grpSpPr>
          <a:xfrm>
            <a:off x="4007768" y="3489020"/>
            <a:ext cx="1160585" cy="583273"/>
            <a:chOff x="4037065" y="3782328"/>
            <a:chExt cx="1160585" cy="583273"/>
          </a:xfrm>
        </p:grpSpPr>
        <p:sp>
          <p:nvSpPr>
            <p:cNvPr id="28" name="Right Bracket 27">
              <a:extLst>
                <a:ext uri="{FF2B5EF4-FFF2-40B4-BE49-F238E27FC236}">
                  <a16:creationId xmlns:a16="http://schemas.microsoft.com/office/drawing/2014/main" id="{73EA2CCF-97A1-4B3E-A8EF-94ABDF512291}"/>
                </a:ext>
              </a:extLst>
            </p:cNvPr>
            <p:cNvSpPr/>
            <p:nvPr/>
          </p:nvSpPr>
          <p:spPr>
            <a:xfrm>
              <a:off x="4037065" y="3782328"/>
              <a:ext cx="175846" cy="583273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71925EC-C529-43BA-854A-E7B0C6AD6CF0}"/>
                </a:ext>
              </a:extLst>
            </p:cNvPr>
            <p:cNvCxnSpPr>
              <a:cxnSpLocks/>
            </p:cNvCxnSpPr>
            <p:nvPr/>
          </p:nvCxnSpPr>
          <p:spPr>
            <a:xfrm>
              <a:off x="4212911" y="4073964"/>
              <a:ext cx="9847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70E32E-B1F0-49C1-B43F-CDE2A15D502C}"/>
              </a:ext>
            </a:extLst>
          </p:cNvPr>
          <p:cNvCxnSpPr>
            <a:cxnSpLocks/>
          </p:cNvCxnSpPr>
          <p:nvPr/>
        </p:nvCxnSpPr>
        <p:spPr>
          <a:xfrm>
            <a:off x="4126835" y="4293096"/>
            <a:ext cx="119424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61C8CE-7DE2-4347-9293-1EECD6CA43AE}"/>
              </a:ext>
            </a:extLst>
          </p:cNvPr>
          <p:cNvGrpSpPr/>
          <p:nvPr/>
        </p:nvGrpSpPr>
        <p:grpSpPr>
          <a:xfrm>
            <a:off x="3575720" y="4630955"/>
            <a:ext cx="7471447" cy="822782"/>
            <a:chOff x="4331650" y="4950321"/>
            <a:chExt cx="7471447" cy="8227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E8EFEF-5D79-450B-B675-82C9C5BEB5D0}"/>
                </a:ext>
              </a:extLst>
            </p:cNvPr>
            <p:cNvSpPr txBox="1"/>
            <p:nvPr/>
          </p:nvSpPr>
          <p:spPr>
            <a:xfrm>
              <a:off x="4331650" y="4950321"/>
              <a:ext cx="27299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FF0000"/>
                  </a:solidFill>
                </a:rPr>
                <a:t>// </a:t>
              </a:r>
              <a:r>
                <a:rPr lang="ko-KR" altLang="en-US" sz="1400" b="0" dirty="0">
                  <a:solidFill>
                    <a:srgbClr val="FF0000"/>
                  </a:solidFill>
                </a:rPr>
                <a:t>반지름으로 원의 둘레 구하기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25407-F53B-4C40-BACC-1FA1A82C5EC1}"/>
                </a:ext>
              </a:extLst>
            </p:cNvPr>
            <p:cNvSpPr txBox="1"/>
            <p:nvPr/>
          </p:nvSpPr>
          <p:spPr>
            <a:xfrm>
              <a:off x="4331650" y="5465326"/>
              <a:ext cx="272996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0" dirty="0">
                  <a:solidFill>
                    <a:srgbClr val="FF0000"/>
                  </a:solidFill>
                </a:rPr>
                <a:t>// </a:t>
              </a:r>
              <a:r>
                <a:rPr lang="ko-KR" altLang="en-US" sz="1400" b="0" dirty="0">
                  <a:solidFill>
                    <a:srgbClr val="FF0000"/>
                  </a:solidFill>
                </a:rPr>
                <a:t>반지름으로 원의 넓이 구하기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A9D802-B191-40B3-9068-E8C89E59AC58}"/>
                </a:ext>
              </a:extLst>
            </p:cNvPr>
            <p:cNvSpPr txBox="1"/>
            <p:nvPr/>
          </p:nvSpPr>
          <p:spPr>
            <a:xfrm>
              <a:off x="7688297" y="5196282"/>
              <a:ext cx="41148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rgbClr val="FF0000"/>
                  </a:solidFill>
                </a:rPr>
                <a:t>두 상수를 활용해 원의 둘레와 넓이를 구하기</a:t>
              </a:r>
            </a:p>
          </p:txBody>
        </p:sp>
        <p:sp>
          <p:nvSpPr>
            <p:cNvPr id="35" name="Right Bracket 34">
              <a:extLst>
                <a:ext uri="{FF2B5EF4-FFF2-40B4-BE49-F238E27FC236}">
                  <a16:creationId xmlns:a16="http://schemas.microsoft.com/office/drawing/2014/main" id="{DE0DB081-55FE-4BF6-9FD8-793840914A99}"/>
                </a:ext>
              </a:extLst>
            </p:cNvPr>
            <p:cNvSpPr/>
            <p:nvPr/>
          </p:nvSpPr>
          <p:spPr>
            <a:xfrm>
              <a:off x="6966021" y="5085212"/>
              <a:ext cx="175846" cy="583273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5FA4335-7065-4766-BDEA-18DC56FBDCF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867" y="5314130"/>
              <a:ext cx="388675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570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48" y="44624"/>
            <a:ext cx="5544616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상수와 변수</a:t>
            </a:r>
            <a:r>
              <a:rPr lang="en-US" altLang="ko-KR" sz="2400" dirty="0"/>
              <a:t>(2)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400532" y="1077776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상수</a:t>
            </a:r>
            <a:endParaRPr lang="en-US" altLang="ko-KR" dirty="0"/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Identifier has already declared(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구문 오류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특정한 이름의 상수는 한 파일에서 한 번만 선언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만약 같은 이름으로 상수를 한 번 더 선언하면 다음과 같은 오류를 발생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1000" dirty="0">
              <a:latin typeface="+mn-ea"/>
              <a:ea typeface="+mn-ea"/>
            </a:endParaRPr>
          </a:p>
          <a:p>
            <a:pPr lvl="2">
              <a:spcBef>
                <a:spcPts val="1200"/>
              </a:spcBef>
            </a:pPr>
            <a:r>
              <a:rPr lang="ko-KR" altLang="en-US" dirty="0">
                <a:latin typeface="+mn-ea"/>
                <a:ea typeface="+mn-ea"/>
              </a:rPr>
              <a:t>오류를 해결 방법은 </a:t>
            </a:r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가지</a:t>
            </a:r>
            <a:endParaRPr lang="en-US" altLang="ko-KR" dirty="0">
              <a:latin typeface="+mn-ea"/>
              <a:ea typeface="+mn-ea"/>
            </a:endParaRPr>
          </a:p>
          <a:p>
            <a:pPr marL="1371600" lvl="3" indent="0">
              <a:spcAft>
                <a:spcPts val="600"/>
              </a:spcAft>
              <a:buNone/>
            </a:pPr>
            <a:r>
              <a:rPr lang="en-US" altLang="ko-KR" sz="1600" dirty="0">
                <a:latin typeface="+mn-ea"/>
                <a:ea typeface="+mn-ea"/>
              </a:rPr>
              <a:t>1) </a:t>
            </a:r>
            <a:r>
              <a:rPr lang="ko-KR" altLang="en-US" sz="1600" dirty="0">
                <a:latin typeface="+mn-ea"/>
                <a:ea typeface="+mn-ea"/>
              </a:rPr>
              <a:t>새로고침</a:t>
            </a:r>
            <a:r>
              <a:rPr lang="en-US" altLang="ko-KR" sz="1600" dirty="0">
                <a:latin typeface="+mn-ea"/>
                <a:ea typeface="+mn-ea"/>
              </a:rPr>
              <a:t>(Windows </a:t>
            </a:r>
            <a:r>
              <a:rPr lang="ko-KR" altLang="en-US" sz="1600" dirty="0">
                <a:latin typeface="+mn-ea"/>
                <a:ea typeface="+mn-ea"/>
              </a:rPr>
              <a:t>단축키 </a:t>
            </a:r>
            <a:r>
              <a:rPr lang="en-US" altLang="ko-KR" sz="1600" dirty="0">
                <a:latin typeface="+mn-ea"/>
                <a:ea typeface="+mn-ea"/>
              </a:rPr>
              <a:t>F5 , macOS </a:t>
            </a:r>
            <a:r>
              <a:rPr lang="ko-KR" altLang="en-US" sz="1600" dirty="0">
                <a:latin typeface="+mn-ea"/>
                <a:ea typeface="+mn-ea"/>
              </a:rPr>
              <a:t>단축키 </a:t>
            </a:r>
            <a:r>
              <a:rPr lang="en-US" altLang="ko-KR" sz="1600" dirty="0">
                <a:latin typeface="+mn-ea"/>
                <a:ea typeface="+mn-ea"/>
              </a:rPr>
              <a:t>Command + R )</a:t>
            </a:r>
            <a:r>
              <a:rPr lang="ko-KR" altLang="en-US" sz="1600" dirty="0">
                <a:latin typeface="+mn-ea"/>
                <a:ea typeface="+mn-ea"/>
              </a:rPr>
              <a:t>을 눌러서 자바스크립트를 초기화</a:t>
            </a:r>
            <a:r>
              <a:rPr lang="en-US" altLang="ko-KR" sz="1600" dirty="0">
                <a:latin typeface="+mn-ea"/>
                <a:ea typeface="+mn-ea"/>
              </a:rPr>
              <a:t>,</a:t>
            </a:r>
            <a:r>
              <a:rPr lang="ko-KR" altLang="en-US" sz="1600" dirty="0">
                <a:latin typeface="+mn-ea"/>
                <a:ea typeface="+mn-ea"/>
              </a:rPr>
              <a:t> 다시 코드를 입력</a:t>
            </a:r>
            <a:endParaRPr lang="en-US" altLang="ko-KR" sz="1600" dirty="0">
              <a:latin typeface="+mn-ea"/>
              <a:ea typeface="+mn-ea"/>
            </a:endParaRPr>
          </a:p>
          <a:p>
            <a:pPr marL="1371600" lvl="3" indent="0">
              <a:spcAft>
                <a:spcPts val="600"/>
              </a:spcAft>
              <a:buNone/>
            </a:pPr>
            <a:r>
              <a:rPr lang="en-US" altLang="ko-KR" sz="1600" dirty="0">
                <a:latin typeface="+mn-ea"/>
                <a:ea typeface="+mn-ea"/>
              </a:rPr>
              <a:t>2) </a:t>
            </a:r>
            <a:r>
              <a:rPr lang="ko-KR" altLang="en-US" sz="1600" dirty="0">
                <a:latin typeface="+mn-ea"/>
                <a:ea typeface="+mn-ea"/>
              </a:rPr>
              <a:t>다른 이름의 식별자를 사용해서 상수를 선언</a:t>
            </a:r>
            <a:r>
              <a:rPr lang="en-US" altLang="ko-KR" sz="1600" dirty="0">
                <a:latin typeface="+mn-ea"/>
                <a:ea typeface="+mn-ea"/>
              </a:rPr>
              <a:t>  </a:t>
            </a: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F103D11B-F6C7-4551-ABBB-8642A354D1AF}"/>
              </a:ext>
            </a:extLst>
          </p:cNvPr>
          <p:cNvGraphicFramePr>
            <a:graphicFrameLocks noGrp="1"/>
          </p:cNvGraphicFramePr>
          <p:nvPr/>
        </p:nvGraphicFramePr>
        <p:xfrm>
          <a:off x="2279576" y="2810452"/>
          <a:ext cx="6107722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72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1190571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&gt; const name = "name  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이라는 이름의 상수를 선언해볼게요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."</a:t>
                      </a:r>
                    </a:p>
                    <a:p>
                      <a:pPr latinLnBrk="1"/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undefined</a:t>
                      </a:r>
                      <a:endParaRPr lang="fr-FR" altLang="ko-KR" sz="16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&gt; 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const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 = "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한 번 더 선언해볼게요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."</a:t>
                      </a:r>
                    </a:p>
                    <a:p>
                      <a:pPr latinLnBrk="1"/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Uncaught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SyntaxError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: Identifier '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' has 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already</a:t>
                      </a:r>
                      <a:r>
                        <a:rPr lang="fr-FR" altLang="ko-KR" sz="1600" b="0" dirty="0">
                          <a:solidFill>
                            <a:sysClr val="windowText" lastClr="000000"/>
                          </a:solidFill>
                        </a:rPr>
                        <a:t> been </a:t>
                      </a:r>
                      <a:r>
                        <a:rPr lang="fr-FR" altLang="ko-KR" sz="1600" b="0" dirty="0" err="1">
                          <a:solidFill>
                            <a:sysClr val="windowText" lastClr="000000"/>
                          </a:solidFill>
                        </a:rPr>
                        <a:t>declared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60801-B9CB-485D-8DD9-2806445F2880}"/>
              </a:ext>
            </a:extLst>
          </p:cNvPr>
          <p:cNvCxnSpPr/>
          <p:nvPr/>
        </p:nvCxnSpPr>
        <p:spPr>
          <a:xfrm>
            <a:off x="4411166" y="3933056"/>
            <a:ext cx="35755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64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96" y="44624"/>
            <a:ext cx="5112568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상수와 변수</a:t>
            </a:r>
            <a:r>
              <a:rPr lang="en-US" altLang="ko-KR" sz="2400" dirty="0"/>
              <a:t>(3)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43472" y="1199952"/>
            <a:ext cx="10081120" cy="5184576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상수</a:t>
            </a:r>
            <a:endParaRPr lang="en-US" altLang="ko-KR" sz="2400" dirty="0"/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Missing initializer in const declaration(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구문 오류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상수는 한 번만 선언할 수 있으므로 선언할 때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반드시 값을 함께 지정해줘야 함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만약 상수를 선언할 때 값을 지정해주지 않는다면 다음과 같은 오류를 발생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marL="685800" lvl="2" indent="0">
              <a:buNone/>
            </a:pPr>
            <a:endParaRPr lang="en-US" altLang="ko-KR" sz="1200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F103D11B-F6C7-4551-ABBB-8642A354D1AF}"/>
              </a:ext>
            </a:extLst>
          </p:cNvPr>
          <p:cNvGraphicFramePr>
            <a:graphicFrameLocks noGrp="1"/>
          </p:cNvGraphicFramePr>
          <p:nvPr/>
        </p:nvGraphicFramePr>
        <p:xfrm>
          <a:off x="2207568" y="3139440"/>
          <a:ext cx="610772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72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549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const pi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Uncaught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SyntaxError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: Missing initializer in const declaration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C8591D-FCF4-4B37-BA05-1BEB5D8B43B1}"/>
              </a:ext>
            </a:extLst>
          </p:cNvPr>
          <p:cNvSpPr txBox="1"/>
          <p:nvPr/>
        </p:nvSpPr>
        <p:spPr>
          <a:xfrm>
            <a:off x="5663952" y="3775596"/>
            <a:ext cx="18294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</a:rPr>
              <a:t>초기값 누락</a:t>
            </a:r>
            <a:r>
              <a:rPr lang="en-US" altLang="ko-KR" sz="1400" dirty="0">
                <a:solidFill>
                  <a:srgbClr val="FF0000"/>
                </a:solidFill>
              </a:rPr>
              <a:t>” </a:t>
            </a:r>
            <a:r>
              <a:rPr lang="ko-KR" altLang="en-US" sz="1400" dirty="0">
                <a:solidFill>
                  <a:srgbClr val="FF0000"/>
                </a:solidFill>
              </a:rPr>
              <a:t>에러</a:t>
            </a:r>
          </a:p>
        </p:txBody>
      </p:sp>
    </p:spTree>
    <p:extLst>
      <p:ext uri="{BB962C8B-B14F-4D97-AF65-F5344CB8AC3E}">
        <p14:creationId xmlns:p14="http://schemas.microsoft.com/office/powerpoint/2010/main" val="360492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287688" y="44624"/>
            <a:ext cx="5184576" cy="504056"/>
          </a:xfrm>
        </p:spPr>
        <p:txBody>
          <a:bodyPr anchor="ctr">
            <a:noAutofit/>
          </a:bodyPr>
          <a:lstStyle/>
          <a:p>
            <a:r>
              <a:rPr lang="ko-KR" altLang="en-US" dirty="0"/>
              <a:t>자바스크립트 강의목표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sz="quarter" idx="1"/>
          </p:nvPr>
        </p:nvSpPr>
        <p:spPr>
          <a:xfrm>
            <a:off x="1271464" y="1556792"/>
            <a:ext cx="9649072" cy="410445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ct val="1000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초창기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삽입되어 실행되는 단순한 프로그래밍 언어 라고만 평가 되었습니다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그러나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2015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 기점으로 기존의 인식을 뒤엎을 정도로 큰 발전을 하게 되어 단순히 웹개발을 위한 언어가 아니라 모바일 앱이나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PC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전용 프로그램을 만드는데도 사용되고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VR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같은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3D 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컨텐츠나 블록체인을 만드는데도 사용을 하면서 다양한 분야에 활용되는 범용적인 프로그램 언어가 되었습니다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개발자를 찾는 기업들이 늘고 있고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활용범위가 넓어진 만큼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개발자에 대한 수요도 훨씬 더 많이 늘어날 것이라고 봅니다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  <a:buClr>
                <a:srgbClr val="0070C0"/>
              </a:buClr>
              <a:buSzPct val="100000"/>
              <a:buFont typeface="Wingdings" panose="05000000000000000000" pitchFamily="2" charset="2"/>
              <a:buChar char="l"/>
            </a:pP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본 강의에서는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기본 활용 뿐만 아니라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확장된 언어라고 하는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TypeScript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 대해서도 알아보고자 합니다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이러한 기술들을 학습하여 다음 학년으로 넘어가서 배우게 되는 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node</a:t>
            </a:r>
            <a:r>
              <a:rPr lang="en-US" altLang="ko-KR" sz="180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.js </a:t>
            </a:r>
            <a:r>
              <a:rPr lang="ko-KR" altLang="en-US" sz="180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수업에도 </a:t>
            </a:r>
            <a:r>
              <a:rPr lang="ko-KR" altLang="en-US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많은 도움을 줄 것입니다</a:t>
            </a:r>
            <a:r>
              <a:rPr lang="en-US" altLang="ko-KR" sz="1800" dirty="0">
                <a:solidFill>
                  <a:srgbClr val="444444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889D7A-2A55-4E73-844D-E0E52B1E3120}"/>
              </a:ext>
            </a:extLst>
          </p:cNvPr>
          <p:cNvSpPr/>
          <p:nvPr/>
        </p:nvSpPr>
        <p:spPr>
          <a:xfrm>
            <a:off x="983432" y="1268760"/>
            <a:ext cx="10225136" cy="46805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6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6" y="44624"/>
            <a:ext cx="5365648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상수와 변수</a:t>
            </a:r>
            <a:r>
              <a:rPr lang="en-US" altLang="ko-KR" sz="2400" dirty="0"/>
              <a:t>(4)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변수를 만들 때는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let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키워드를 사용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변수의 값을 변경할 때는 변수 이름 뒤에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=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기호를 입력하고 값을 기입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F103D11B-F6C7-4551-ABBB-8642A354D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96972"/>
              </p:ext>
            </p:extLst>
          </p:nvPr>
        </p:nvGraphicFramePr>
        <p:xfrm>
          <a:off x="2118971" y="1886979"/>
          <a:ext cx="2320845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084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549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let pi = 3.141592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undefined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pi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3.141592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let r = 10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undefined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2 * pi * r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62.83184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&gt; pi * r * r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314.1592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911A7A-52CB-49D9-AE67-6F35E7765CD3}"/>
              </a:ext>
            </a:extLst>
          </p:cNvPr>
          <p:cNvSpPr txBox="1"/>
          <p:nvPr/>
        </p:nvSpPr>
        <p:spPr>
          <a:xfrm>
            <a:off x="4583832" y="1988840"/>
            <a:ext cx="4706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pi</a:t>
            </a:r>
            <a:r>
              <a:rPr lang="ko-KR" altLang="en-US" sz="1400" b="0" dirty="0">
                <a:solidFill>
                  <a:srgbClr val="FF0000"/>
                </a:solidFill>
              </a:rPr>
              <a:t>라는 이름의 변수를 선언하고</a:t>
            </a:r>
            <a:r>
              <a:rPr lang="en-US" altLang="ko-KR" sz="1400" b="0" dirty="0">
                <a:solidFill>
                  <a:srgbClr val="FF0000"/>
                </a:solidFill>
              </a:rPr>
              <a:t>, 3.141592</a:t>
            </a:r>
            <a:r>
              <a:rPr lang="ko-KR" altLang="en-US" sz="1400" b="0" dirty="0">
                <a:solidFill>
                  <a:srgbClr val="FF0000"/>
                </a:solidFill>
              </a:rPr>
              <a:t>라는 값을 지정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DEF0B-4B3F-448A-9E4C-CAC256C6B0FC}"/>
              </a:ext>
            </a:extLst>
          </p:cNvPr>
          <p:cNvSpPr txBox="1"/>
          <p:nvPr/>
        </p:nvSpPr>
        <p:spPr>
          <a:xfrm>
            <a:off x="4583832" y="2508773"/>
            <a:ext cx="4706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>
                <a:solidFill>
                  <a:srgbClr val="FF0000"/>
                </a:solidFill>
              </a:rPr>
              <a:t>변수 이름을 입력하면 해당 값을 사용할 수 있음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0BA1D-53C2-4E7E-B932-C06760DD5B6E}"/>
              </a:ext>
            </a:extLst>
          </p:cNvPr>
          <p:cNvSpPr txBox="1"/>
          <p:nvPr/>
        </p:nvSpPr>
        <p:spPr>
          <a:xfrm>
            <a:off x="7773485" y="3722357"/>
            <a:ext cx="399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dirty="0">
                <a:solidFill>
                  <a:srgbClr val="FF0000"/>
                </a:solidFill>
              </a:rPr>
              <a:t>두 변수를 활용해 원의 둘레와 넓이 구하기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43120-D4F8-4026-B91A-48BB027D1649}"/>
              </a:ext>
            </a:extLst>
          </p:cNvPr>
          <p:cNvSpPr txBox="1"/>
          <p:nvPr/>
        </p:nvSpPr>
        <p:spPr>
          <a:xfrm>
            <a:off x="4583832" y="3479569"/>
            <a:ext cx="4706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// </a:t>
            </a:r>
            <a:r>
              <a:rPr lang="ko-KR" altLang="en-US" sz="1400" b="0" dirty="0">
                <a:solidFill>
                  <a:srgbClr val="FF0000"/>
                </a:solidFill>
              </a:rPr>
              <a:t>반지름으로 원의 둘레 구하기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AAA25-9987-41CA-98AB-C8F6A9FC465C}"/>
              </a:ext>
            </a:extLst>
          </p:cNvPr>
          <p:cNvSpPr txBox="1"/>
          <p:nvPr/>
        </p:nvSpPr>
        <p:spPr>
          <a:xfrm>
            <a:off x="4583832" y="3953223"/>
            <a:ext cx="4706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// </a:t>
            </a:r>
            <a:r>
              <a:rPr lang="ko-KR" altLang="en-US" sz="1400" b="0" dirty="0">
                <a:solidFill>
                  <a:srgbClr val="FF0000"/>
                </a:solidFill>
              </a:rPr>
              <a:t>반지름으로 원의 넒이 구하기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5914C-636A-4110-9122-828AF3F467DA}"/>
              </a:ext>
            </a:extLst>
          </p:cNvPr>
          <p:cNvSpPr txBox="1"/>
          <p:nvPr/>
        </p:nvSpPr>
        <p:spPr>
          <a:xfrm>
            <a:off x="4583832" y="2998011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반지름이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인 변수를 선언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B25D75-ED5D-464C-BD98-D1A75BADB0BF}"/>
              </a:ext>
            </a:extLst>
          </p:cNvPr>
          <p:cNvCxnSpPr/>
          <p:nvPr/>
        </p:nvCxnSpPr>
        <p:spPr>
          <a:xfrm>
            <a:off x="4284893" y="2142728"/>
            <a:ext cx="2989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A22204-A049-463F-988E-848AA607F525}"/>
              </a:ext>
            </a:extLst>
          </p:cNvPr>
          <p:cNvCxnSpPr>
            <a:cxnSpLocks/>
          </p:cNvCxnSpPr>
          <p:nvPr/>
        </p:nvCxnSpPr>
        <p:spPr>
          <a:xfrm>
            <a:off x="3804247" y="2641876"/>
            <a:ext cx="4806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60D792-7971-4AC3-93DD-4499AF94A761}"/>
              </a:ext>
            </a:extLst>
          </p:cNvPr>
          <p:cNvCxnSpPr>
            <a:cxnSpLocks/>
          </p:cNvCxnSpPr>
          <p:nvPr/>
        </p:nvCxnSpPr>
        <p:spPr>
          <a:xfrm>
            <a:off x="3804247" y="3126170"/>
            <a:ext cx="4806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5BD8FF-774A-49C1-B4EC-85A3D3CCD438}"/>
              </a:ext>
            </a:extLst>
          </p:cNvPr>
          <p:cNvCxnSpPr>
            <a:cxnSpLocks/>
          </p:cNvCxnSpPr>
          <p:nvPr/>
        </p:nvCxnSpPr>
        <p:spPr>
          <a:xfrm>
            <a:off x="3804247" y="3633333"/>
            <a:ext cx="4806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992DF8-2711-4F3E-9862-E886E5904607}"/>
              </a:ext>
            </a:extLst>
          </p:cNvPr>
          <p:cNvCxnSpPr>
            <a:cxnSpLocks/>
          </p:cNvCxnSpPr>
          <p:nvPr/>
        </p:nvCxnSpPr>
        <p:spPr>
          <a:xfrm>
            <a:off x="3804247" y="4115979"/>
            <a:ext cx="4806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ket 2">
            <a:extLst>
              <a:ext uri="{FF2B5EF4-FFF2-40B4-BE49-F238E27FC236}">
                <a16:creationId xmlns:a16="http://schemas.microsoft.com/office/drawing/2014/main" id="{09F9053B-9F4B-488C-B622-D62410572BB6}"/>
              </a:ext>
            </a:extLst>
          </p:cNvPr>
          <p:cNvSpPr/>
          <p:nvPr/>
        </p:nvSpPr>
        <p:spPr>
          <a:xfrm>
            <a:off x="7212731" y="3607933"/>
            <a:ext cx="215900" cy="511574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65CC15-C7C0-4E52-81A6-90D68A15F005}"/>
              </a:ext>
            </a:extLst>
          </p:cNvPr>
          <p:cNvCxnSpPr/>
          <p:nvPr/>
        </p:nvCxnSpPr>
        <p:spPr>
          <a:xfrm>
            <a:off x="7428631" y="3876246"/>
            <a:ext cx="2989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F9DF0F65-DF1D-444D-8E6E-139D434E7D0A}"/>
              </a:ext>
            </a:extLst>
          </p:cNvPr>
          <p:cNvGraphicFramePr>
            <a:graphicFrameLocks noGrp="1"/>
          </p:cNvGraphicFramePr>
          <p:nvPr/>
        </p:nvGraphicFramePr>
        <p:xfrm>
          <a:off x="2279576" y="5259685"/>
          <a:ext cx="610772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72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변수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=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값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75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160" y="44624"/>
            <a:ext cx="6094104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상수와 변수</a:t>
            </a:r>
            <a:r>
              <a:rPr lang="en-US" altLang="ko-KR" sz="2400" dirty="0"/>
              <a:t>(5)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</a:t>
            </a:r>
            <a:endParaRPr lang="en-US" altLang="ko-KR" dirty="0"/>
          </a:p>
          <a:p>
            <a:pPr lvl="1"/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Identifier has already been declared(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구문 오류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상수와 마찬가지로 특정한 이름의 변수는 한 파일에서 한 번만 선언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만약 같은 이름으로 변수를 한 번 더 선언하면 다음과 같은 오류를 발생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65760" lvl="1" indent="0">
              <a:buNone/>
            </a:pP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선언하지 않고 대입하면 된다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F9DF0F65-DF1D-444D-8E6E-139D434E7D0A}"/>
              </a:ext>
            </a:extLst>
          </p:cNvPr>
          <p:cNvGraphicFramePr>
            <a:graphicFrameLocks noGrp="1"/>
          </p:cNvGraphicFramePr>
          <p:nvPr/>
        </p:nvGraphicFramePr>
        <p:xfrm>
          <a:off x="2364542" y="2788082"/>
          <a:ext cx="610772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72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 let name = "name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이라는 이름의 변수를 선언합니다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"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 let name = "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한 번 더 선언해볼게요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"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&lt;/script&gt;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5B8E990B-9677-4899-BEDC-86AF1BF99112}"/>
              </a:ext>
            </a:extLst>
          </p:cNvPr>
          <p:cNvSpPr txBox="1"/>
          <p:nvPr/>
        </p:nvSpPr>
        <p:spPr>
          <a:xfrm>
            <a:off x="5951984" y="3909429"/>
            <a:ext cx="3460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Uncaught </a:t>
            </a:r>
            <a:r>
              <a:rPr lang="en-US" altLang="ko-KR" sz="1600" dirty="0" err="1">
                <a:solidFill>
                  <a:srgbClr val="FF0000"/>
                </a:solidFill>
              </a:rPr>
              <a:t>SyntaxError</a:t>
            </a:r>
            <a:r>
              <a:rPr lang="en-US" altLang="ko-KR" sz="1600" dirty="0">
                <a:solidFill>
                  <a:srgbClr val="FF0000"/>
                </a:solidFill>
              </a:rPr>
              <a:t>: Identifier 'name' has already been declared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71A36364-8FC0-4B96-8627-DC4CCBB5029F}"/>
              </a:ext>
            </a:extLst>
          </p:cNvPr>
          <p:cNvGraphicFramePr>
            <a:graphicFrameLocks noGrp="1"/>
          </p:cNvGraphicFramePr>
          <p:nvPr/>
        </p:nvGraphicFramePr>
        <p:xfrm>
          <a:off x="2378160" y="4953832"/>
          <a:ext cx="6107722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772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 let name = "name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이라는 이름의 변수를 선언합니다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"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 name = "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한 번 더 선언해볼게요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"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&lt;/script&gt;</a:t>
                      </a:r>
                      <a:endParaRPr lang="ko-KR" altLang="en-US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A3CCD3D2-05BC-4896-BB0F-4DC0FA6C1B45}"/>
              </a:ext>
            </a:extLst>
          </p:cNvPr>
          <p:cNvSpPr/>
          <p:nvPr/>
        </p:nvSpPr>
        <p:spPr>
          <a:xfrm>
            <a:off x="5303912" y="3974490"/>
            <a:ext cx="431354" cy="25754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69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5065" y="44624"/>
            <a:ext cx="2779706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함수란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E2B6AF-6410-430B-86A7-3D8F4C3E36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3872" y="1700808"/>
            <a:ext cx="4176464" cy="3746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F2074F-8DAC-46FA-AEB0-20B53A7AD913}"/>
              </a:ext>
            </a:extLst>
          </p:cNvPr>
          <p:cNvSpPr txBox="1"/>
          <p:nvPr/>
        </p:nvSpPr>
        <p:spPr>
          <a:xfrm>
            <a:off x="1055440" y="2132856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Function = Sub-Program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4147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539" dirty="0"/>
              <a:t>함수의 구성과</a:t>
            </a:r>
            <a:r>
              <a:rPr lang="en-US" altLang="ko-KR" sz="2539" dirty="0"/>
              <a:t> </a:t>
            </a:r>
            <a:r>
              <a:rPr lang="ko-KR" altLang="en-US" sz="2539" dirty="0"/>
              <a:t>호출</a:t>
            </a: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 vert="horz" lIns="94600" tIns="47300" rIns="94600" bIns="47300" rtlCol="0">
            <a:normAutofit/>
          </a:bodyPr>
          <a:lstStyle/>
          <a:p>
            <a:pPr>
              <a:spcBef>
                <a:spcPts val="1088"/>
              </a:spcBef>
            </a:pPr>
            <a:r>
              <a:rPr lang="ko-KR" altLang="en-US" sz="1995" dirty="0">
                <a:latin typeface="+mj-ea"/>
                <a:ea typeface="+mj-ea"/>
              </a:rPr>
              <a:t>함수의 구성</a:t>
            </a: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endParaRPr lang="en-US" altLang="ko-KR" sz="1995" dirty="0">
              <a:latin typeface="+mj-ea"/>
              <a:ea typeface="+mj-ea"/>
            </a:endParaRPr>
          </a:p>
          <a:p>
            <a:pPr>
              <a:spcBef>
                <a:spcPts val="1088"/>
              </a:spcBef>
            </a:pPr>
            <a:r>
              <a:rPr lang="ko-KR" altLang="en-US" sz="1995" dirty="0">
                <a:latin typeface="+mj-ea"/>
                <a:ea typeface="+mj-ea"/>
              </a:rPr>
              <a:t>함수 호출</a:t>
            </a:r>
            <a:endParaRPr lang="en-US" altLang="ko-KR" sz="1995" dirty="0">
              <a:latin typeface="+mj-ea"/>
              <a:ea typeface="+mj-ea"/>
            </a:endParaRPr>
          </a:p>
          <a:p>
            <a:pPr lvl="1"/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함수의 코드 실행 요청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653062" y="1374754"/>
            <a:ext cx="3839024" cy="2453126"/>
            <a:chOff x="5043276" y="1370498"/>
            <a:chExt cx="3363025" cy="2453255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79974" fontAlgn="base" latinLnBrk="0"/>
              <a:r>
                <a:rPr lang="en-US" altLang="ko-KR" sz="2099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sz="2099" dirty="0"/>
                <a:t> </a:t>
              </a:r>
              <a:r>
                <a:rPr lang="en-US" altLang="ko-KR" sz="2099" b="1" dirty="0">
                  <a:solidFill>
                    <a:srgbClr val="0070C0"/>
                  </a:solidFill>
                </a:rPr>
                <a:t>adder </a:t>
              </a:r>
              <a:r>
                <a:rPr lang="en-US" altLang="ko-KR" sz="2099" dirty="0"/>
                <a:t>( </a:t>
              </a:r>
              <a:r>
                <a:rPr lang="en-US" altLang="ko-KR" sz="2099" b="1" dirty="0">
                  <a:solidFill>
                    <a:srgbClr val="FF5B5B"/>
                  </a:solidFill>
                </a:rPr>
                <a:t>a</a:t>
              </a:r>
              <a:r>
                <a:rPr lang="en-US" altLang="ko-KR" sz="2099" dirty="0"/>
                <a:t>,  </a:t>
              </a:r>
              <a:r>
                <a:rPr lang="en-US" altLang="ko-KR" sz="2099" b="1" dirty="0">
                  <a:solidFill>
                    <a:srgbClr val="FF5B5B"/>
                  </a:solidFill>
                </a:rPr>
                <a:t>b</a:t>
              </a:r>
              <a:r>
                <a:rPr lang="en-US" altLang="ko-KR" sz="2099" dirty="0">
                  <a:solidFill>
                    <a:srgbClr val="FF0000"/>
                  </a:solidFill>
                </a:rPr>
                <a:t> </a:t>
              </a:r>
              <a:r>
                <a:rPr lang="en-US" altLang="ko-KR" sz="2099" dirty="0"/>
                <a:t>) {</a:t>
              </a:r>
            </a:p>
            <a:p>
              <a:pPr defTabSz="179974" fontAlgn="base" latinLnBrk="0"/>
              <a:r>
                <a:rPr lang="en-US" altLang="ko-KR" sz="2099" dirty="0"/>
                <a:t>	let sum;</a:t>
              </a:r>
            </a:p>
            <a:p>
              <a:pPr defTabSz="179974" fontAlgn="base" latinLnBrk="0"/>
              <a:r>
                <a:rPr lang="en-US" altLang="ko-KR" sz="2099" dirty="0"/>
                <a:t>	sum = </a:t>
              </a:r>
              <a:r>
                <a:rPr lang="en-US" altLang="ko-KR" sz="2099" dirty="0">
                  <a:solidFill>
                    <a:srgbClr val="FF5B5B"/>
                  </a:solidFill>
                </a:rPr>
                <a:t>a</a:t>
              </a:r>
              <a:r>
                <a:rPr lang="en-US" altLang="ko-KR" sz="2099" dirty="0"/>
                <a:t> + </a:t>
              </a:r>
              <a:r>
                <a:rPr lang="en-US" altLang="ko-KR" sz="2099" dirty="0">
                  <a:solidFill>
                    <a:srgbClr val="FF5B5B"/>
                  </a:solidFill>
                </a:rPr>
                <a:t>b</a:t>
              </a:r>
              <a:r>
                <a:rPr lang="en-US" altLang="ko-KR" sz="2099" dirty="0"/>
                <a:t>;</a:t>
              </a:r>
            </a:p>
            <a:p>
              <a:pPr defTabSz="179974" fontAlgn="base" latinLnBrk="0"/>
              <a:r>
                <a:rPr lang="en-US" altLang="ko-KR" sz="2099" dirty="0"/>
                <a:t>	</a:t>
              </a:r>
              <a:r>
                <a:rPr lang="en-US" altLang="ko-KR" sz="2099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sz="2099" dirty="0"/>
                <a:t> </a:t>
              </a:r>
              <a:r>
                <a:rPr lang="en-US" altLang="ko-KR" sz="2099" dirty="0">
                  <a:solidFill>
                    <a:srgbClr val="7030A0"/>
                  </a:solidFill>
                </a:rPr>
                <a:t>sum</a:t>
              </a:r>
              <a:r>
                <a:rPr lang="en-US" altLang="ko-KR" sz="2099" dirty="0"/>
                <a:t>; </a:t>
              </a:r>
              <a:r>
                <a:rPr lang="en-US" altLang="ko-KR" sz="1451" dirty="0">
                  <a:solidFill>
                    <a:srgbClr val="00B050"/>
                  </a:solidFill>
                </a:rPr>
                <a:t>// </a:t>
              </a:r>
              <a:r>
                <a:rPr lang="ko-KR" altLang="en-US" sz="1451" dirty="0">
                  <a:solidFill>
                    <a:srgbClr val="00B050"/>
                  </a:solidFill>
                </a:rPr>
                <a:t>덧셈 합 리턴</a:t>
              </a:r>
              <a:endParaRPr lang="ko-KR" altLang="en-US" sz="2099" dirty="0">
                <a:solidFill>
                  <a:srgbClr val="00B050"/>
                </a:solidFill>
              </a:endParaRPr>
            </a:p>
            <a:p>
              <a:pPr defTabSz="179974" fontAlgn="base" latinLnBrk="0"/>
              <a:r>
                <a:rPr lang="en-US" altLang="ko-KR" sz="2099" dirty="0"/>
                <a:t>}</a:t>
              </a:r>
              <a:endParaRPr lang="ko-KR" altLang="en-US" sz="2099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650447" cy="246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선언</a:t>
              </a:r>
              <a:endParaRPr lang="en-US" altLang="ko-KR" sz="1000" dirty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매개 변수 </a:t>
              </a: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반환 키워드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538108" cy="246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반환 값</a:t>
              </a:r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650447" cy="246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함수 이름</a:t>
              </a: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2559058" y="1924172"/>
            <a:ext cx="3803259" cy="114773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74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895947" y="4394952"/>
            <a:ext cx="6131929" cy="2005887"/>
            <a:chOff x="1958194" y="4529239"/>
            <a:chExt cx="6132250" cy="2005992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3096" cy="3077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let n = 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6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79974" fontAlgn="base" latinLnBrk="0"/>
              <a:r>
                <a:rPr lang="en-US" altLang="ko-KR" sz="1400" dirty="0"/>
                <a:t>function adder(a,  b) {</a:t>
              </a:r>
            </a:p>
            <a:p>
              <a:pPr defTabSz="179974" fontAlgn="base" latinLnBrk="0"/>
              <a:r>
                <a:rPr lang="en-US" altLang="ko-KR" sz="1400" dirty="0"/>
                <a:t>	let sum;</a:t>
              </a:r>
            </a:p>
            <a:p>
              <a:pPr defTabSz="179974" fontAlgn="base" latinLnBrk="0"/>
              <a:r>
                <a:rPr lang="en-US" altLang="ko-KR" sz="1400" dirty="0"/>
                <a:t>	sum = a + b;</a:t>
              </a:r>
            </a:p>
            <a:p>
              <a:pPr defTabSz="179974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79974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603" cy="27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호출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425138" cy="415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99" dirty="0">
                  <a:sym typeface="Wingdings 2" panose="05020102010507070707" pitchFamily="18" charset="2"/>
                </a:rPr>
                <a:t></a:t>
              </a:r>
              <a:endParaRPr lang="ko-KR" altLang="en-US" sz="2099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425138" cy="415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99">
                  <a:sym typeface="Wingdings 2" panose="05020102010507070707" pitchFamily="18" charset="2"/>
                </a:rPr>
                <a:t></a:t>
              </a:r>
              <a:endParaRPr lang="ko-KR" altLang="en-US" sz="2099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425138" cy="415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99" dirty="0">
                  <a:sym typeface="Wingdings 2" panose="05020102010507070707" pitchFamily="18" charset="2"/>
                </a:rPr>
                <a:t></a:t>
              </a:r>
              <a:endParaRPr lang="ko-KR" altLang="en-US" sz="2099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7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코드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6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539" dirty="0"/>
              <a:t>예제 </a:t>
            </a:r>
            <a:r>
              <a:rPr lang="en-US" altLang="ko-KR" sz="2539" dirty="0"/>
              <a:t>6–22 adder() </a:t>
            </a:r>
            <a:r>
              <a:rPr lang="ko-KR" altLang="en-US" sz="2539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12260" y="1012633"/>
            <a:ext cx="5194372" cy="5386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>
              <a:spcAft>
                <a:spcPts val="272"/>
              </a:spcAft>
            </a:pPr>
            <a:r>
              <a:rPr lang="en-US" altLang="ko-KR" sz="1400" dirty="0"/>
              <a:t>&lt;!DOCTYPE html&gt;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&lt;html&gt;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&lt;head&gt;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&lt;script&gt;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b="1" dirty="0"/>
              <a:t>function adder(a, b)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	let sum;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	sum = a + b;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b="1" dirty="0"/>
              <a:t>	return sum;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}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&lt;/script&gt;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&lt;/head&gt;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&lt;body&gt;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&lt;script&gt;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b="1" dirty="0"/>
              <a:t>	let n = adder(24567, 98374);</a:t>
            </a:r>
            <a:r>
              <a:rPr lang="en-US" altLang="ko-KR" sz="1400" dirty="0"/>
              <a:t> //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&lt;/script&gt;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&lt;/body&gt;</a:t>
            </a:r>
          </a:p>
          <a:p>
            <a:pPr defTabSz="179974">
              <a:spcAft>
                <a:spcPts val="272"/>
              </a:spcAft>
            </a:pPr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21" y="1916912"/>
            <a:ext cx="3033727" cy="25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8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 vert="horz" lIns="94600" tIns="47300" rIns="94600" bIns="47300" rtlCol="0">
            <a:noAutofit/>
          </a:bodyPr>
          <a:lstStyle/>
          <a:p>
            <a:pPr>
              <a:spcBef>
                <a:spcPts val="1088"/>
              </a:spcBef>
              <a:spcAft>
                <a:spcPts val="1088"/>
              </a:spcAft>
            </a:pPr>
            <a:r>
              <a:rPr lang="ko-KR" altLang="en-US" sz="1995" dirty="0">
                <a:latin typeface="+mj-ea"/>
                <a:ea typeface="+mj-ea"/>
              </a:rPr>
              <a:t>대표적인 자바스크립트 함수</a:t>
            </a:r>
            <a:endParaRPr lang="en-US" altLang="ko-KR" sz="1995" dirty="0">
              <a:latin typeface="+mj-ea"/>
              <a:ea typeface="+mj-ea"/>
            </a:endParaRPr>
          </a:p>
          <a:p>
            <a:pPr lvl="1">
              <a:spcAft>
                <a:spcPts val="544"/>
              </a:spcAft>
            </a:pP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eval() 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</a:p>
          <a:p>
            <a:pPr marL="945947" lvl="2" indent="0">
              <a:spcAft>
                <a:spcPts val="544"/>
              </a:spcAft>
              <a:buNone/>
            </a:pPr>
            <a:r>
              <a:rPr lang="ko-KR" altLang="en-US" sz="1632" dirty="0"/>
              <a:t>예</a:t>
            </a:r>
            <a:r>
              <a:rPr lang="en-US" altLang="ko-KR" sz="1632" dirty="0"/>
              <a:t>) let res = eval("2*3+4*6"); // res</a:t>
            </a:r>
            <a:r>
              <a:rPr lang="ko-KR" altLang="en-US" sz="1632" dirty="0"/>
              <a:t>는 </a:t>
            </a:r>
            <a:r>
              <a:rPr lang="en-US" altLang="ko-KR" sz="1632" dirty="0"/>
              <a:t>30 </a:t>
            </a:r>
          </a:p>
          <a:p>
            <a:pPr lvl="1">
              <a:spcBef>
                <a:spcPts val="1088"/>
              </a:spcBef>
              <a:spcAft>
                <a:spcPts val="544"/>
              </a:spcAft>
            </a:pPr>
            <a:r>
              <a:rPr lang="en-US" altLang="ko-KR" sz="1814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  <a:endParaRPr lang="en-US" altLang="ko-KR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45947" lvl="2" indent="0">
              <a:spcAft>
                <a:spcPts val="544"/>
              </a:spcAft>
              <a:buNone/>
            </a:pPr>
            <a:r>
              <a:rPr lang="ko-KR" altLang="en-US" sz="1632" dirty="0"/>
              <a:t>예</a:t>
            </a:r>
            <a:r>
              <a:rPr lang="en-US" altLang="ko-KR" sz="1632" dirty="0"/>
              <a:t>) let l = </a:t>
            </a:r>
            <a:r>
              <a:rPr lang="en-US" altLang="ko-KR" sz="1632" dirty="0" err="1"/>
              <a:t>parseInt</a:t>
            </a:r>
            <a:r>
              <a:rPr lang="en-US" altLang="ko-KR" sz="1632" dirty="0"/>
              <a:t>("32"); // "32"</a:t>
            </a:r>
            <a:r>
              <a:rPr lang="ko-KR" altLang="en-US" sz="1632" dirty="0"/>
              <a:t>를 </a:t>
            </a:r>
            <a:r>
              <a:rPr lang="en-US" altLang="ko-KR" sz="1632" dirty="0"/>
              <a:t>10</a:t>
            </a:r>
            <a:r>
              <a:rPr lang="ko-KR" altLang="en-US" sz="1632" dirty="0"/>
              <a:t>진수로 변환</a:t>
            </a:r>
            <a:r>
              <a:rPr lang="en-US" altLang="ko-KR" sz="1632" dirty="0"/>
              <a:t>, </a:t>
            </a:r>
            <a:r>
              <a:rPr lang="ko-KR" altLang="en-US" sz="1632" dirty="0"/>
              <a:t>정수 </a:t>
            </a:r>
            <a:r>
              <a:rPr lang="en-US" altLang="ko-KR" sz="1632" dirty="0"/>
              <a:t>32 </a:t>
            </a:r>
            <a:r>
              <a:rPr lang="ko-KR" altLang="en-US" sz="1632" dirty="0"/>
              <a:t>리턴</a:t>
            </a:r>
          </a:p>
          <a:p>
            <a:pPr marL="945947" lvl="2" indent="0">
              <a:spcAft>
                <a:spcPts val="544"/>
              </a:spcAft>
              <a:buNone/>
            </a:pPr>
            <a:r>
              <a:rPr lang="en-US" altLang="ko-KR" sz="1632" dirty="0"/>
              <a:t>     let n = </a:t>
            </a:r>
            <a:r>
              <a:rPr lang="en-US" altLang="ko-KR" sz="1632" dirty="0" err="1"/>
              <a:t>parseInt</a:t>
            </a:r>
            <a:r>
              <a:rPr lang="en-US" altLang="ko-KR" sz="1632" dirty="0"/>
              <a:t>("0x32“, 16); // "0x32"</a:t>
            </a:r>
            <a:r>
              <a:rPr lang="ko-KR" altLang="en-US" sz="1632" dirty="0"/>
              <a:t>를 </a:t>
            </a:r>
            <a:r>
              <a:rPr lang="en-US" altLang="ko-KR" sz="1632" dirty="0"/>
              <a:t>16</a:t>
            </a:r>
            <a:r>
              <a:rPr lang="ko-KR" altLang="en-US" sz="1632" dirty="0"/>
              <a:t>진수로 해석</a:t>
            </a:r>
            <a:r>
              <a:rPr lang="en-US" altLang="ko-KR" sz="1632" dirty="0"/>
              <a:t>, </a:t>
            </a:r>
            <a:r>
              <a:rPr lang="ko-KR" altLang="en-US" sz="1632" dirty="0"/>
              <a:t>정수 </a:t>
            </a:r>
            <a:r>
              <a:rPr lang="en-US" altLang="ko-KR" sz="1632" dirty="0"/>
              <a:t>50 </a:t>
            </a:r>
            <a:r>
              <a:rPr lang="ko-KR" altLang="en-US" sz="1632" dirty="0"/>
              <a:t>리턴</a:t>
            </a:r>
            <a:endParaRPr lang="en-US" altLang="ko-KR" sz="1632" dirty="0"/>
          </a:p>
          <a:p>
            <a:pPr lvl="1">
              <a:spcBef>
                <a:spcPts val="1088"/>
              </a:spcBef>
              <a:spcAft>
                <a:spcPts val="544"/>
              </a:spcAft>
            </a:pPr>
            <a:r>
              <a:rPr lang="en-US" altLang="ko-KR" sz="1814" dirty="0" err="1">
                <a:latin typeface="굴림" panose="020B0600000101010101" pitchFamily="50" charset="-127"/>
                <a:ea typeface="굴림" panose="020B0600000101010101" pitchFamily="50" charset="-127"/>
              </a:rPr>
              <a:t>isNaN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</a:p>
          <a:p>
            <a:pPr marL="945947" lvl="2" indent="0">
              <a:spcAft>
                <a:spcPts val="544"/>
              </a:spcAft>
              <a:buNone/>
            </a:pPr>
            <a:r>
              <a:rPr lang="ko-KR" altLang="en-US" sz="1632" dirty="0"/>
              <a:t>예</a:t>
            </a:r>
            <a:r>
              <a:rPr lang="en-US" altLang="ko-KR" sz="1632" dirty="0"/>
              <a:t>) </a:t>
            </a:r>
            <a:r>
              <a:rPr lang="en-US" altLang="ko-KR" sz="1632" dirty="0" err="1"/>
              <a:t>isNaN</a:t>
            </a:r>
            <a:r>
              <a:rPr lang="en-US" altLang="ko-KR" sz="1632" dirty="0"/>
              <a:t>(32) // false </a:t>
            </a:r>
            <a:r>
              <a:rPr lang="ko-KR" altLang="en-US" sz="1632" dirty="0"/>
              <a:t>리턴</a:t>
            </a:r>
            <a:endParaRPr lang="en-US" altLang="ko-KR" sz="1632" dirty="0"/>
          </a:p>
          <a:p>
            <a:pPr marL="945947" lvl="2" indent="0">
              <a:spcAft>
                <a:spcPts val="544"/>
              </a:spcAft>
              <a:buNone/>
            </a:pPr>
            <a:r>
              <a:rPr lang="en-US" altLang="ko-KR" sz="1632" dirty="0"/>
              <a:t>    </a:t>
            </a:r>
            <a:r>
              <a:rPr lang="en-US" altLang="ko-KR" sz="1632" dirty="0" err="1"/>
              <a:t>isNaN</a:t>
            </a:r>
            <a:r>
              <a:rPr lang="en-US" altLang="ko-KR" sz="1632" dirty="0"/>
              <a:t>("32") // false </a:t>
            </a:r>
            <a:r>
              <a:rPr lang="ko-KR" altLang="en-US" sz="1632" dirty="0"/>
              <a:t>리턴</a:t>
            </a:r>
            <a:endParaRPr lang="en-US" altLang="ko-KR" sz="1632" dirty="0"/>
          </a:p>
          <a:p>
            <a:pPr marL="945947" lvl="2" indent="0">
              <a:spcAft>
                <a:spcPts val="544"/>
              </a:spcAft>
              <a:buNone/>
            </a:pPr>
            <a:r>
              <a:rPr lang="en-US" altLang="ko-KR" sz="1632" dirty="0"/>
              <a:t>    </a:t>
            </a:r>
            <a:r>
              <a:rPr lang="en-US" altLang="ko-KR" sz="1632" dirty="0" err="1"/>
              <a:t>isNaN</a:t>
            </a:r>
            <a:r>
              <a:rPr lang="en-US" altLang="ko-KR" sz="1632" dirty="0"/>
              <a:t>("hello") // true </a:t>
            </a:r>
            <a:r>
              <a:rPr lang="ko-KR" altLang="en-US" sz="1632" dirty="0"/>
              <a:t>리턴</a:t>
            </a:r>
          </a:p>
          <a:p>
            <a:pPr lvl="1">
              <a:spcAft>
                <a:spcPts val="544"/>
              </a:spcAft>
            </a:pPr>
            <a:endParaRPr lang="ko-KR" altLang="en-US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3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현실 세계는 객체들의 집합</a:t>
            </a:r>
            <a:endParaRPr lang="en-US" altLang="ko-KR" dirty="0"/>
          </a:p>
          <a:p>
            <a:pPr lvl="1"/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책상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TV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객체는 자신만의 고유한 구성 속성</a:t>
            </a:r>
            <a:endParaRPr lang="en-US" altLang="ko-KR" dirty="0"/>
          </a:p>
          <a:p>
            <a:pPr lvl="2"/>
            <a:r>
              <a:rPr lang="ko-KR" altLang="en-US" dirty="0"/>
              <a:t>자동차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1-1&gt;</a:t>
            </a:r>
          </a:p>
          <a:p>
            <a:pPr lvl="2"/>
            <a:r>
              <a:rPr lang="en-US" altLang="ko-KR" dirty="0" err="1"/>
              <a:t>사람</a:t>
            </a:r>
            <a:r>
              <a:rPr lang="en-US" altLang="ko-KR" dirty="0"/>
              <a:t>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/>
              <a:t>&gt;</a:t>
            </a:r>
          </a:p>
          <a:p>
            <a:pPr lvl="2"/>
            <a:r>
              <a:rPr lang="ko-KR" altLang="en-US" dirty="0"/>
              <a:t>은행계좌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333" y="3624921"/>
            <a:ext cx="5655933" cy="24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객체</a:t>
            </a:r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자바스크립트 객체 구성</a:t>
            </a:r>
            <a:endParaRPr lang="en-US" altLang="ko-KR" dirty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err="1"/>
              <a:t>프로퍼티</a:t>
            </a:r>
            <a:r>
              <a:rPr lang="en-US" altLang="ko-KR" dirty="0"/>
              <a:t>(property)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/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객체의 고유한 속성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672033" y="3501004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79974"/>
            <a:r>
              <a:rPr lang="en-US" altLang="ko-KR" sz="1400" dirty="0"/>
              <a:t>let account = {</a:t>
            </a:r>
          </a:p>
          <a:p>
            <a:pPr defTabSz="179974"/>
            <a:r>
              <a:rPr lang="en-US" altLang="ko-KR" sz="1400" dirty="0"/>
              <a:t>	owner			: 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</a:t>
            </a:r>
          </a:p>
          <a:p>
            <a:pPr defTabSz="179974"/>
            <a:r>
              <a:rPr lang="en-US" altLang="ko-KR" sz="1400" dirty="0"/>
              <a:t>	code	 		:  "111",</a:t>
            </a:r>
          </a:p>
          <a:p>
            <a:pPr defTabSz="179974"/>
            <a:r>
              <a:rPr lang="en-US" altLang="ko-KR" sz="1400" dirty="0"/>
              <a:t>	balance 		:  35000,</a:t>
            </a:r>
          </a:p>
          <a:p>
            <a:pPr defTabSz="179974"/>
            <a:r>
              <a:rPr lang="en-US" altLang="ko-KR" sz="1400" dirty="0"/>
              <a:t>	deposit 		:  function() { … },</a:t>
            </a:r>
          </a:p>
          <a:p>
            <a:pPr defTabSz="179974"/>
            <a:r>
              <a:rPr lang="en-US" altLang="ko-KR" sz="1400" dirty="0"/>
              <a:t>	withdraw	:  function() { … },</a:t>
            </a:r>
          </a:p>
          <a:p>
            <a:pPr defTabSz="179974"/>
            <a:r>
              <a:rPr lang="en-US" altLang="ko-KR" sz="1400" dirty="0"/>
              <a:t>	inquiry 		:  function() { … }</a:t>
            </a:r>
          </a:p>
          <a:p>
            <a:pPr defTabSz="179974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2484070" y="4577751"/>
            <a:ext cx="1066547" cy="38250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8" rIns="35998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494976" y="5039171"/>
            <a:ext cx="1066547" cy="464888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8" rIns="35998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33254" y="3280673"/>
            <a:ext cx="3312194" cy="2323479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99"/>
          </a:p>
        </p:txBody>
      </p:sp>
      <p:sp>
        <p:nvSpPr>
          <p:cNvPr id="16" name="TextBox 15"/>
          <p:cNvSpPr txBox="1"/>
          <p:nvPr/>
        </p:nvSpPr>
        <p:spPr>
          <a:xfrm>
            <a:off x="3149845" y="5640004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자바스크립트 객체 </a:t>
            </a:r>
            <a:r>
              <a:rPr lang="en-US" altLang="ko-KR" sz="1200" dirty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7956" y="38332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3593" y="476900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</a:rPr>
              <a:t>메소드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9774" y="3821359"/>
            <a:ext cx="788477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239772" y="4163021"/>
            <a:ext cx="78847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240591" y="3479827"/>
            <a:ext cx="615542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3978585" y="3833295"/>
            <a:ext cx="787941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3978584" y="4174957"/>
            <a:ext cx="787941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3979402" y="3491763"/>
            <a:ext cx="787417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“</a:t>
            </a:r>
            <a:r>
              <a:rPr lang="ko-KR" altLang="en-US" sz="1050" dirty="0"/>
              <a:t>황기태</a:t>
            </a:r>
            <a:r>
              <a:rPr lang="en-US" altLang="ko-KR" sz="1050" dirty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4667731" y="4563310"/>
            <a:ext cx="1066547" cy="464888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8" rIns="35998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28026" y="5433506"/>
            <a:ext cx="3106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account </a:t>
            </a:r>
            <a:r>
              <a:rPr lang="ko-KR" altLang="en-US" sz="1200" dirty="0"/>
              <a:t>객체를 만드는</a:t>
            </a:r>
            <a:r>
              <a:rPr lang="en-US" altLang="ko-KR" sz="1200" dirty="0"/>
              <a:t> </a:t>
            </a:r>
            <a:r>
              <a:rPr lang="ko-KR" altLang="en-US" sz="1200" dirty="0"/>
              <a:t>자바스크립트 코드</a:t>
            </a:r>
          </a:p>
        </p:txBody>
      </p:sp>
    </p:spTree>
    <p:extLst>
      <p:ext uri="{BB962C8B-B14F-4D97-AF65-F5344CB8AC3E}">
        <p14:creationId xmlns:p14="http://schemas.microsoft.com/office/powerpoint/2010/main" val="2524685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8182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객체 생성하기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79576" y="911946"/>
            <a:ext cx="7967479" cy="427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참조 변수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2177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인스턴스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177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) = new </a:t>
            </a:r>
            <a:r>
              <a:rPr lang="en-US" altLang="ko-KR" sz="2177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177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( 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90738" y="5517232"/>
            <a:ext cx="1436759" cy="415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99" b="1" dirty="0">
                <a:latin typeface="굴림" panose="020B0600000101010101" pitchFamily="50" charset="-127"/>
                <a:ea typeface="굴림" panose="020B0600000101010101" pitchFamily="50" charset="-127"/>
              </a:rPr>
              <a:t>ob1.html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C17D2C-5EEF-4305-B9A9-F66F05A52D6D}"/>
              </a:ext>
            </a:extLst>
          </p:cNvPr>
          <p:cNvSpPr/>
          <p:nvPr/>
        </p:nvSpPr>
        <p:spPr>
          <a:xfrm>
            <a:off x="2639616" y="1412776"/>
            <a:ext cx="8887444" cy="509819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tv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267F99"/>
                </a:solidFill>
                <a:latin typeface="Consolas" panose="020B0609020204030204" pitchFamily="49" charset="0"/>
              </a:rPr>
              <a:t>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tv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tv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3000000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tv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 ) {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"tv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색상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 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 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"tv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가격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 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 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lnSpc>
                <a:spcPts val="1700"/>
              </a:lnSpc>
            </a:pPr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{ 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color: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"black"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price: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50000000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 ) {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"car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색상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 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 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"car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가격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: "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 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 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}; </a:t>
            </a:r>
          </a:p>
          <a:p>
            <a:pPr>
              <a:lnSpc>
                <a:spcPts val="1700"/>
              </a:lnSpc>
            </a:pPr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"&lt;h1&gt;tv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객체 메서드 호출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&lt;/h1&gt;"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tv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"&lt;h1&gt;car </a:t>
            </a:r>
            <a:r>
              <a:rPr lang="ko-KR" alt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객체 메서드 호출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&lt;/h1&gt;"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001080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info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</a:t>
            </a:r>
          </a:p>
          <a:p>
            <a:pPr>
              <a:lnSpc>
                <a:spcPts val="17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8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75520" y="980728"/>
            <a:ext cx="10153128" cy="5040560"/>
          </a:xfrm>
        </p:spPr>
        <p:txBody>
          <a:bodyPr>
            <a:noAutofit/>
          </a:bodyPr>
          <a:lstStyle/>
          <a:p>
            <a:r>
              <a:rPr lang="ko-KR" altLang="en-US" dirty="0"/>
              <a:t>자바스크립트 객체의 유형</a:t>
            </a:r>
          </a:p>
          <a:p>
            <a:pPr marL="365707" lvl="1" indent="0">
              <a:spcBef>
                <a:spcPts val="1200"/>
              </a:spcBef>
              <a:buNone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코어 객체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자바스크립트 언어가 실행되는 어디서나 사용 가능한 기본 객체</a:t>
            </a: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기본 객체로 표준 객체</a:t>
            </a: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>
                <a:solidFill>
                  <a:srgbClr val="FF0000"/>
                </a:solidFill>
              </a:rPr>
              <a:t>Array, Date, String, Math </a:t>
            </a:r>
            <a:r>
              <a:rPr lang="ko-KR" altLang="en-US" dirty="0"/>
              <a:t>타입 등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웹 페이지 자바스크립트 코드에서 혹은 서버에서 사용 가능</a:t>
            </a:r>
            <a:endParaRPr lang="en-US" altLang="ko-KR" dirty="0"/>
          </a:p>
          <a:p>
            <a:pPr marL="365707" lvl="1" indent="0">
              <a:spcBef>
                <a:spcPts val="1200"/>
              </a:spcBef>
              <a:buNone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2. HTML DOM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HTML </a:t>
            </a:r>
            <a:r>
              <a:rPr lang="ko-KR" altLang="en-US" dirty="0"/>
              <a:t>문서에 작성된 각 </a:t>
            </a:r>
            <a:r>
              <a:rPr lang="en-US" altLang="ko-KR" dirty="0"/>
              <a:t>HTML </a:t>
            </a:r>
            <a:r>
              <a:rPr lang="ko-KR" altLang="en-US" dirty="0"/>
              <a:t>태그들을 객체화한 것들</a:t>
            </a: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HTML </a:t>
            </a:r>
            <a:r>
              <a:rPr lang="ko-KR" altLang="en-US" dirty="0"/>
              <a:t>문서의 내용과 모양을 제어하기 위한 목적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W3C</a:t>
            </a:r>
            <a:r>
              <a:rPr lang="ko-KR" altLang="en-US" dirty="0"/>
              <a:t>의 표준 객체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sz="16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&lt;html&gt;, &lt;head&gt;, &lt;body&gt;, …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</a:t>
            </a:r>
            <a:endParaRPr lang="ko-KR" altLang="en-US" dirty="0"/>
          </a:p>
          <a:p>
            <a:pPr marL="365707" lvl="1" indent="0">
              <a:spcBef>
                <a:spcPts val="1200"/>
              </a:spcBef>
              <a:buNone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브라우저 객체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자바스크립트로 브라우저를 제어하기 위해 제공되는 객체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en-US" altLang="ko-KR" dirty="0"/>
              <a:t>BOM(Brower Object Model)</a:t>
            </a:r>
            <a:r>
              <a:rPr lang="ko-KR" altLang="en-US" dirty="0"/>
              <a:t>에 따르는 객체들</a:t>
            </a:r>
            <a:r>
              <a:rPr lang="en-US" altLang="ko-KR" dirty="0"/>
              <a:t>(</a:t>
            </a:r>
            <a:r>
              <a:rPr lang="en-US" altLang="ko-KR" sz="16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window, screen, location, history, navigator, …)</a:t>
            </a:r>
            <a:endParaRPr lang="en-US" altLang="ko-KR" dirty="0"/>
          </a:p>
          <a:p>
            <a:pPr lvl="2">
              <a:lnSpc>
                <a:spcPts val="2200"/>
              </a:lnSpc>
              <a:spcBef>
                <a:spcPts val="0"/>
              </a:spcBef>
            </a:pPr>
            <a:r>
              <a:rPr lang="ko-KR" altLang="en-US" dirty="0"/>
              <a:t>비표준 객체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77624-135C-485D-BFF4-9FDDCDFD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3"/>
            <a:ext cx="6478395" cy="514227"/>
          </a:xfrm>
        </p:spPr>
        <p:txBody>
          <a:bodyPr/>
          <a:lstStyle/>
          <a:p>
            <a:r>
              <a:rPr lang="ko-KR" altLang="en-US" dirty="0"/>
              <a:t>교재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BEB47-8F48-4078-AA13-042A4C9842A4}"/>
              </a:ext>
            </a:extLst>
          </p:cNvPr>
          <p:cNvSpPr txBox="1"/>
          <p:nvPr/>
        </p:nvSpPr>
        <p:spPr>
          <a:xfrm>
            <a:off x="4007768" y="1311272"/>
            <a:ext cx="7632848" cy="301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spcAft>
                <a:spcPts val="1088"/>
              </a:spcAft>
              <a:buFont typeface="Wingdings" panose="05000000000000000000" pitchFamily="2" charset="2"/>
              <a:buChar char="l"/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주 교재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</a:p>
          <a:p>
            <a:pPr marL="768176" lvl="1" indent="-310976">
              <a:spcAft>
                <a:spcPts val="1088"/>
              </a:spcAft>
              <a:buFont typeface="Wingdings" panose="05000000000000000000" pitchFamily="2" charset="2"/>
              <a:buChar char="Ø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+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제이쿼리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입문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정인용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이지스퍼블리싱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buFont typeface="Wingdings" panose="05000000000000000000" pitchFamily="2" charset="2"/>
              <a:buChar char="Ø"/>
            </a:pPr>
            <a:endParaRPr lang="en-US" altLang="ko-KR" sz="1632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632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10976" indent="-310976">
              <a:spcAft>
                <a:spcPts val="1088"/>
              </a:spcAft>
              <a:buFont typeface="Wingdings" panose="05000000000000000000" pitchFamily="2" charset="2"/>
              <a:buChar char="l"/>
            </a:pPr>
            <a:r>
              <a:rPr lang="ko-KR" altLang="en-US" sz="1995" b="1" dirty="0">
                <a:latin typeface="굴림" panose="020B0600000101010101" pitchFamily="50" charset="-127"/>
                <a:ea typeface="굴림" panose="020B0600000101010101" pitchFamily="50" charset="-127"/>
              </a:rPr>
              <a:t>참고자료 </a:t>
            </a:r>
            <a:r>
              <a:rPr lang="en-US" altLang="ko-KR" sz="1995" b="1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pPr marL="783950" lvl="1" indent="-31097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HTML5+CSS3+JavaScript</a:t>
            </a: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 웹프로그래밍 </a:t>
            </a: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32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황기태</a:t>
            </a: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32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생능출판사</a:t>
            </a:r>
            <a:endParaRPr lang="en-US" altLang="ko-KR" sz="1632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모던 자바스크립트 핵심가이드 </a:t>
            </a: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pple SD Gothic Neo"/>
              </a:rPr>
              <a:t>알베르토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pple SD Gothic Neo"/>
              </a:rPr>
              <a:t>몬탈레시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Apple SD Gothic Neo"/>
              </a:rPr>
              <a:t>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Apple SD Gothic Neo"/>
              </a:rPr>
              <a:t>/ </a:t>
            </a:r>
            <a:r>
              <a:rPr lang="ko-KR" altLang="en-US" sz="1600" b="0" i="0" dirty="0" err="1">
                <a:solidFill>
                  <a:srgbClr val="222222"/>
                </a:solidFill>
                <a:effectLst/>
                <a:latin typeface="Apple SD Gothic Neo"/>
              </a:rPr>
              <a:t>한빛출판사</a:t>
            </a:r>
            <a:endParaRPr lang="en-US" altLang="ko-KR" sz="1632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코딩의 기술 </a:t>
            </a: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조 모간 </a:t>
            </a:r>
            <a:r>
              <a:rPr lang="en-US" altLang="ko-KR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/ </a:t>
            </a:r>
            <a:r>
              <a:rPr lang="ko-KR" altLang="en-US" sz="1632" b="1" dirty="0">
                <a:latin typeface="굴림" panose="020B0600000101010101" pitchFamily="50" charset="-127"/>
                <a:ea typeface="굴림" panose="020B0600000101010101" pitchFamily="50" charset="-127"/>
              </a:rPr>
              <a:t>길벗출판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1640731-D3FC-41C4-87E3-F3C2CB75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06" y="4493232"/>
            <a:ext cx="1141340" cy="157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E6A4C2-5807-4CF8-A594-76F7A33776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4" y="1484784"/>
            <a:ext cx="2160240" cy="317195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28D1D4E-3606-480F-8931-8017E2602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598" y="4493231"/>
            <a:ext cx="1076514" cy="1600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F8AF3E-2BFA-FED0-CEF0-2A02A92A8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306" y="4493232"/>
            <a:ext cx="1211475" cy="1514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6627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5560" y="44624"/>
            <a:ext cx="6336704" cy="576064"/>
          </a:xfrm>
        </p:spPr>
        <p:txBody>
          <a:bodyPr/>
          <a:lstStyle/>
          <a:p>
            <a:r>
              <a:rPr lang="ko-KR" altLang="en-US" dirty="0"/>
              <a:t>코어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19536" y="980728"/>
            <a:ext cx="10153128" cy="5040560"/>
          </a:xfrm>
        </p:spPr>
        <p:txBody>
          <a:bodyPr/>
          <a:lstStyle/>
          <a:p>
            <a:pPr>
              <a:spcBef>
                <a:spcPts val="544"/>
              </a:spcBef>
              <a:spcAft>
                <a:spcPts val="544"/>
              </a:spcAft>
            </a:pPr>
            <a:r>
              <a:rPr lang="ko-KR" altLang="en-US" dirty="0"/>
              <a:t>코어 객체 종류</a:t>
            </a:r>
          </a:p>
          <a:p>
            <a:pPr lvl="1"/>
            <a:r>
              <a:rPr lang="en-US" altLang="ko-KR" dirty="0"/>
              <a:t>Array, Date, String, Math </a:t>
            </a:r>
            <a:r>
              <a:rPr lang="ko-KR" altLang="en-US" dirty="0"/>
              <a:t>등</a:t>
            </a:r>
            <a:endParaRPr lang="en-US" altLang="ko-KR" dirty="0"/>
          </a:p>
          <a:p>
            <a:pPr>
              <a:spcBef>
                <a:spcPts val="544"/>
              </a:spcBef>
              <a:spcAft>
                <a:spcPts val="544"/>
              </a:spcAft>
            </a:pPr>
            <a:r>
              <a:rPr lang="ko-KR" altLang="en-US" dirty="0"/>
              <a:t>코어 객체 생성</a:t>
            </a:r>
            <a:endParaRPr lang="en-US" altLang="ko-KR" dirty="0"/>
          </a:p>
          <a:p>
            <a:pPr lvl="1"/>
            <a:r>
              <a:rPr lang="en-US" altLang="ko-KR" dirty="0"/>
              <a:t>new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객체가 생성되면 객체 내부에 프로퍼티와 메소드들 존재</a:t>
            </a:r>
          </a:p>
          <a:p>
            <a:pPr>
              <a:spcAft>
                <a:spcPts val="544"/>
              </a:spcAft>
            </a:pPr>
            <a:endParaRPr lang="en-US" altLang="ko-KR" dirty="0"/>
          </a:p>
          <a:p>
            <a:pPr>
              <a:spcAft>
                <a:spcPts val="544"/>
              </a:spcAft>
            </a:pPr>
            <a:r>
              <a:rPr lang="ko-KR" altLang="en-US" dirty="0"/>
              <a:t>객체 접근</a:t>
            </a:r>
            <a:endParaRPr lang="en-US" altLang="ko-KR" dirty="0"/>
          </a:p>
          <a:p>
            <a:pPr lvl="1"/>
            <a:r>
              <a:rPr lang="ko-KR" altLang="en-US" dirty="0"/>
              <a:t>객체와 멤버 사이에 점</a:t>
            </a:r>
            <a:r>
              <a:rPr lang="en-US" altLang="ko-KR" dirty="0"/>
              <a:t>(.) </a:t>
            </a:r>
            <a:r>
              <a:rPr lang="ko-KR" altLang="en-US" dirty="0"/>
              <a:t>연산자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026562" y="2775928"/>
            <a:ext cx="698440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msg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26562" y="5373216"/>
            <a:ext cx="701942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473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839446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4718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수학 객체 </a:t>
            </a:r>
            <a:r>
              <a:rPr lang="en-US" altLang="ko-KR" sz="2902" dirty="0"/>
              <a:t>─ </a:t>
            </a:r>
            <a:r>
              <a:rPr lang="ko-KR" altLang="en-US" sz="2177" dirty="0"/>
              <a:t>메서드</a:t>
            </a:r>
            <a:r>
              <a:rPr lang="en-US" altLang="ko-KR" sz="2177" dirty="0"/>
              <a:t>, </a:t>
            </a:r>
            <a:r>
              <a:rPr lang="ko-KR" altLang="en-US" sz="2177" dirty="0"/>
              <a:t>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77"/>
          <a:stretch/>
        </p:blipFill>
        <p:spPr>
          <a:xfrm>
            <a:off x="2063552" y="1124744"/>
            <a:ext cx="757693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0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8182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날짜와 수학함수 이용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27286F-81CC-4620-8397-0A2FA9FDF869}"/>
              </a:ext>
            </a:extLst>
          </p:cNvPr>
          <p:cNvSpPr/>
          <p:nvPr/>
        </p:nvSpPr>
        <p:spPr>
          <a:xfrm>
            <a:off x="2135560" y="1196752"/>
            <a:ext cx="8620551" cy="4196405"/>
          </a:xfrm>
          <a:prstGeom prst="rect">
            <a:avLst/>
          </a:prstGeom>
          <a:ln w="3175">
            <a:solidFill>
              <a:srgbClr val="2D554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32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>
                <a:solidFill>
                  <a:srgbClr val="001080"/>
                </a:solidFill>
                <a:latin typeface="Consolas" panose="020B0609020204030204" pitchFamily="49" charset="0"/>
              </a:rPr>
              <a:t>today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>
                <a:solidFill>
                  <a:srgbClr val="267F99"/>
                </a:solidFill>
                <a:latin typeface="Consolas" panose="020B0609020204030204" pitchFamily="49" charset="0"/>
              </a:rPr>
              <a:t>Date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nowYear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today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getFullYear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theDate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>
                <a:solidFill>
                  <a:srgbClr val="267F99"/>
                </a:solidFill>
                <a:latin typeface="Consolas" panose="020B0609020204030204" pitchFamily="49" charset="0"/>
              </a:rPr>
              <a:t>Date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nowYear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31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diffDate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theDate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getTime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 ) -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today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getTime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632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632" dirty="0" err="1">
                <a:solidFill>
                  <a:srgbClr val="267F99"/>
                </a:solidFill>
                <a:latin typeface="Consolas" panose="020B0609020204030204" pitchFamily="49" charset="0"/>
              </a:rPr>
              <a:t>Math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ceil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diffDate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/ (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* </a:t>
            </a:r>
            <a:r>
              <a:rPr lang="en-US" altLang="ko-KR" sz="1632" dirty="0">
                <a:solidFill>
                  <a:srgbClr val="098658"/>
                </a:solidFill>
                <a:latin typeface="Consolas" panose="020B0609020204030204" pitchFamily="49" charset="0"/>
              </a:rPr>
              <a:t>24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) 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32" dirty="0">
                <a:solidFill>
                  <a:srgbClr val="A31515"/>
                </a:solidFill>
                <a:latin typeface="Consolas" panose="020B0609020204030204" pitchFamily="49" charset="0"/>
              </a:rPr>
              <a:t>"&lt;h1&gt;</a:t>
            </a:r>
            <a:r>
              <a:rPr lang="ko-KR" altLang="en-US" sz="1632" dirty="0">
                <a:solidFill>
                  <a:srgbClr val="A31515"/>
                </a:solidFill>
                <a:latin typeface="Consolas" panose="020B0609020204030204" pitchFamily="49" charset="0"/>
              </a:rPr>
              <a:t>오늘부터 올해 연말까지 남은 날짜</a:t>
            </a:r>
            <a:r>
              <a:rPr lang="en-US" altLang="ko-KR" sz="1632" dirty="0">
                <a:solidFill>
                  <a:srgbClr val="A31515"/>
                </a:solidFill>
                <a:latin typeface="Consolas" panose="020B0609020204030204" pitchFamily="49" charset="0"/>
              </a:rPr>
              <a:t>&lt;/h1&gt;"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632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32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32" dirty="0" err="1">
                <a:solidFill>
                  <a:srgbClr val="795E26"/>
                </a:solidFill>
                <a:latin typeface="Consolas" panose="020B0609020204030204" pitchFamily="49" charset="0"/>
              </a:rPr>
              <a:t>write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32" dirty="0">
                <a:solidFill>
                  <a:srgbClr val="A31515"/>
                </a:solidFill>
                <a:latin typeface="Consolas" panose="020B0609020204030204" pitchFamily="49" charset="0"/>
              </a:rPr>
              <a:t>"D-day: "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632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632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32" dirty="0">
                <a:solidFill>
                  <a:srgbClr val="A31515"/>
                </a:solidFill>
                <a:latin typeface="Consolas" panose="020B0609020204030204" pitchFamily="49" charset="0"/>
              </a:rPr>
              <a:t>일 남았습니다</a:t>
            </a:r>
            <a:r>
              <a:rPr lang="en-US" altLang="ko-KR" sz="1632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32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632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32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5DB5D-E704-45E5-A48D-25860C2CEA29}"/>
              </a:ext>
            </a:extLst>
          </p:cNvPr>
          <p:cNvSpPr txBox="1"/>
          <p:nvPr/>
        </p:nvSpPr>
        <p:spPr>
          <a:xfrm>
            <a:off x="9264352" y="5489502"/>
            <a:ext cx="176329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>
                <a:latin typeface="굴림" panose="020B0600000101010101" pitchFamily="50" charset="-127"/>
                <a:ea typeface="굴림" panose="020B0600000101010101" pitchFamily="50" charset="-127"/>
              </a:rPr>
              <a:t>Date_ob2.jtml</a:t>
            </a: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302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8182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800" dirty="0"/>
              <a:t>날짜와 수학함수 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5DB5D-E704-45E5-A48D-25860C2CEA29}"/>
              </a:ext>
            </a:extLst>
          </p:cNvPr>
          <p:cNvSpPr txBox="1"/>
          <p:nvPr/>
        </p:nvSpPr>
        <p:spPr>
          <a:xfrm>
            <a:off x="8969517" y="5769827"/>
            <a:ext cx="1306144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>
                <a:latin typeface="굴림" panose="020B0600000101010101" pitchFamily="50" charset="-127"/>
                <a:ea typeface="굴림" panose="020B0600000101010101" pitchFamily="50" charset="-127"/>
              </a:rPr>
              <a:t>ob2.html</a:t>
            </a: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719F9-CB5E-4C54-8C7C-4535CCB0A49D}"/>
              </a:ext>
            </a:extLst>
          </p:cNvPr>
          <p:cNvSpPr txBox="1"/>
          <p:nvPr/>
        </p:nvSpPr>
        <p:spPr>
          <a:xfrm>
            <a:off x="2063552" y="1268760"/>
            <a:ext cx="9730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Math.random</a:t>
            </a:r>
            <a:r>
              <a:rPr lang="en-US" altLang="ko-KR" sz="2000" dirty="0"/>
              <a:t>()*10;   </a:t>
            </a:r>
            <a:r>
              <a:rPr lang="en-US" altLang="ko-KR" sz="1600" dirty="0">
                <a:solidFill>
                  <a:srgbClr val="FF0000"/>
                </a:solidFill>
              </a:rPr>
              <a:t>//0</a:t>
            </a:r>
            <a:r>
              <a:rPr lang="ko-KR" altLang="en-US" sz="1600" dirty="0">
                <a:solidFill>
                  <a:srgbClr val="FF0000"/>
                </a:solidFill>
              </a:rPr>
              <a:t>부터</a:t>
            </a:r>
            <a:r>
              <a:rPr lang="en-US" altLang="ko-KR" sz="1600" dirty="0">
                <a:solidFill>
                  <a:srgbClr val="FF0000"/>
                </a:solidFill>
              </a:rPr>
              <a:t> 10</a:t>
            </a:r>
            <a:r>
              <a:rPr lang="ko-KR" altLang="en-US" sz="1600" dirty="0">
                <a:solidFill>
                  <a:srgbClr val="FF0000"/>
                </a:solidFill>
              </a:rPr>
              <a:t>까지의 난수 </a:t>
            </a:r>
            <a:r>
              <a:rPr lang="en-US" altLang="ko-KR" sz="1600" dirty="0">
                <a:solidFill>
                  <a:srgbClr val="FF0000"/>
                </a:solidFill>
              </a:rPr>
              <a:t>(0.0….1 ~ 9.99999999….)</a:t>
            </a:r>
            <a:endParaRPr lang="en-US" altLang="ko-KR" sz="20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altLang="ko-KR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0~10</a:t>
            </a:r>
            <a:r>
              <a:rPr lang="ko-KR" altLang="en-US" sz="2000" dirty="0"/>
              <a:t>까지를 정수로 추출하려면 </a:t>
            </a:r>
            <a:endParaRPr lang="en-US" altLang="ko-KR" sz="2000" dirty="0"/>
          </a:p>
          <a:p>
            <a:pPr>
              <a:spcAft>
                <a:spcPts val="600"/>
              </a:spcAft>
            </a:pPr>
            <a:r>
              <a:rPr lang="en-US" altLang="ko-KR" sz="2000" dirty="0"/>
              <a:t>	</a:t>
            </a:r>
            <a:r>
              <a:rPr lang="en-US" altLang="ko-KR" sz="2000" dirty="0" err="1"/>
              <a:t>Math.floor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Math.random</a:t>
            </a:r>
            <a:r>
              <a:rPr lang="en-US" altLang="ko-KR" sz="2000" dirty="0"/>
              <a:t>()*11);</a:t>
            </a:r>
          </a:p>
          <a:p>
            <a:pPr>
              <a:spcAft>
                <a:spcPts val="600"/>
              </a:spcAft>
            </a:pPr>
            <a:r>
              <a:rPr lang="en-US" altLang="ko-KR" sz="2000" dirty="0"/>
              <a:t>	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1~30</a:t>
            </a:r>
            <a:r>
              <a:rPr lang="ko-KR" altLang="en-US" sz="2000" dirty="0"/>
              <a:t>까지를 정수로 추출하려면</a:t>
            </a:r>
            <a:endParaRPr lang="en-US" altLang="ko-KR" sz="2000" dirty="0"/>
          </a:p>
          <a:p>
            <a:pPr>
              <a:spcAft>
                <a:spcPts val="600"/>
              </a:spcAft>
            </a:pPr>
            <a:r>
              <a:rPr lang="en-US" altLang="ko-KR" sz="2000" dirty="0"/>
              <a:t>	</a:t>
            </a:r>
            <a:r>
              <a:rPr lang="en-US" altLang="ko-KR" sz="2000" dirty="0" err="1"/>
              <a:t>Math.floor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Math.ramdom</a:t>
            </a:r>
            <a:r>
              <a:rPr lang="en-US" altLang="ko-KR" sz="2000" dirty="0"/>
              <a:t>()*30)+1;</a:t>
            </a:r>
          </a:p>
          <a:p>
            <a:pPr>
              <a:spcAft>
                <a:spcPts val="600"/>
              </a:spcAft>
            </a:pPr>
            <a:r>
              <a:rPr lang="en-US" altLang="ko-KR" sz="2000" dirty="0"/>
              <a:t>	</a:t>
            </a:r>
            <a:r>
              <a:rPr lang="en-US" altLang="ko-KR" sz="2000" dirty="0" err="1"/>
              <a:t>Math.ceil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Math.random</a:t>
            </a:r>
            <a:r>
              <a:rPr lang="en-US" altLang="ko-KR" sz="2000" dirty="0"/>
              <a:t>()*30);</a:t>
            </a:r>
          </a:p>
          <a:p>
            <a:pPr>
              <a:spcAft>
                <a:spcPts val="600"/>
              </a:spcAft>
            </a:pPr>
            <a:endParaRPr lang="en-US" altLang="ko-KR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120~150</a:t>
            </a:r>
            <a:r>
              <a:rPr lang="ko-KR" altLang="en-US" sz="2000" dirty="0"/>
              <a:t>까지를 정수로 추출하려면</a:t>
            </a:r>
            <a:endParaRPr lang="en-US" altLang="ko-KR" sz="2000" dirty="0"/>
          </a:p>
          <a:p>
            <a:pPr>
              <a:spcAft>
                <a:spcPts val="600"/>
              </a:spcAft>
            </a:pPr>
            <a:r>
              <a:rPr lang="en-US" altLang="ko-KR" sz="2000" dirty="0"/>
              <a:t>	</a:t>
            </a:r>
            <a:r>
              <a:rPr lang="en-US" altLang="ko-KR" sz="2000" dirty="0" err="1"/>
              <a:t>Math.floor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Math.random</a:t>
            </a:r>
            <a:r>
              <a:rPr lang="en-US" altLang="ko-KR" sz="2000" dirty="0"/>
              <a:t>()*31)+120;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231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8182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수학함수 활용 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5DB5D-E704-45E5-A48D-25860C2CEA29}"/>
              </a:ext>
            </a:extLst>
          </p:cNvPr>
          <p:cNvSpPr txBox="1"/>
          <p:nvPr/>
        </p:nvSpPr>
        <p:spPr>
          <a:xfrm>
            <a:off x="7793988" y="5192295"/>
            <a:ext cx="1916205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>
                <a:latin typeface="굴림" panose="020B0600000101010101" pitchFamily="50" charset="-127"/>
                <a:ea typeface="굴림" panose="020B0600000101010101" pitchFamily="50" charset="-127"/>
              </a:rPr>
              <a:t>Math_ob2.jtml</a:t>
            </a: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38FA8-28E9-4001-8D51-656B95B2F51F}"/>
              </a:ext>
            </a:extLst>
          </p:cNvPr>
          <p:cNvSpPr txBox="1"/>
          <p:nvPr/>
        </p:nvSpPr>
        <p:spPr>
          <a:xfrm>
            <a:off x="2393934" y="1077677"/>
            <a:ext cx="528988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+mj-ea"/>
                <a:ea typeface="+mj-ea"/>
              </a:rPr>
              <a:t>컴퓨터와 가위</a:t>
            </a:r>
            <a:r>
              <a:rPr lang="en-US" altLang="ko-KR" sz="2177" b="1" dirty="0">
                <a:latin typeface="+mj-ea"/>
                <a:ea typeface="+mj-ea"/>
              </a:rPr>
              <a:t>, </a:t>
            </a:r>
            <a:r>
              <a:rPr lang="ko-KR" altLang="en-US" sz="2177" b="1" dirty="0">
                <a:latin typeface="+mj-ea"/>
                <a:ea typeface="+mj-ea"/>
              </a:rPr>
              <a:t>바위</a:t>
            </a:r>
            <a:r>
              <a:rPr lang="en-US" altLang="ko-KR" sz="2177" b="1" dirty="0">
                <a:latin typeface="+mj-ea"/>
                <a:ea typeface="+mj-ea"/>
              </a:rPr>
              <a:t>, </a:t>
            </a:r>
            <a:r>
              <a:rPr lang="ko-KR" altLang="en-US" sz="2177" b="1" dirty="0">
                <a:latin typeface="+mj-ea"/>
                <a:ea typeface="+mj-ea"/>
              </a:rPr>
              <a:t>보 맞추기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A3FED6-7E5C-47E7-A769-2ED767AF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53" y="2183952"/>
            <a:ext cx="1600623" cy="16006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95DED7-0958-44E3-AEB9-ED42022AF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97" y="2116403"/>
            <a:ext cx="1600623" cy="160062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4AC9170-2F25-4E13-827E-6F7BCF147B9C}"/>
              </a:ext>
            </a:extLst>
          </p:cNvPr>
          <p:cNvGrpSpPr/>
          <p:nvPr/>
        </p:nvGrpSpPr>
        <p:grpSpPr>
          <a:xfrm>
            <a:off x="3457508" y="2160424"/>
            <a:ext cx="1600623" cy="1600623"/>
            <a:chOff x="3457508" y="2160424"/>
            <a:chExt cx="1600623" cy="16006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01975A9-A93D-4EAC-96CF-1F38EC05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7508" y="2160424"/>
              <a:ext cx="1600623" cy="160062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8C3C62-EF21-463D-AF23-778F72129B7B}"/>
                </a:ext>
              </a:extLst>
            </p:cNvPr>
            <p:cNvSpPr txBox="1"/>
            <p:nvPr/>
          </p:nvSpPr>
          <p:spPr>
            <a:xfrm>
              <a:off x="3772489" y="3383153"/>
              <a:ext cx="126638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/>
                <a:t>바위</a:t>
              </a:r>
              <a:r>
                <a:rPr lang="en-US" altLang="ko-KR" sz="1500" b="1" dirty="0"/>
                <a:t>(2)</a:t>
              </a:r>
              <a:endParaRPr lang="ko-KR" altLang="en-US" sz="15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1994A2-10CC-4788-8276-7EA1F036A8E7}"/>
              </a:ext>
            </a:extLst>
          </p:cNvPr>
          <p:cNvSpPr txBox="1"/>
          <p:nvPr/>
        </p:nvSpPr>
        <p:spPr>
          <a:xfrm>
            <a:off x="2495600" y="4128336"/>
            <a:ext cx="241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내가 이겼습니다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E55A4B-9E00-411A-8F76-47DD26D318DB}"/>
              </a:ext>
            </a:extLst>
          </p:cNvPr>
          <p:cNvSpPr txBox="1"/>
          <p:nvPr/>
        </p:nvSpPr>
        <p:spPr>
          <a:xfrm>
            <a:off x="4511824" y="4695680"/>
            <a:ext cx="241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내가 졌습니다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8987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8182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날짜와 수학함수 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5DB5D-E704-45E5-A48D-25860C2CEA29}"/>
              </a:ext>
            </a:extLst>
          </p:cNvPr>
          <p:cNvSpPr txBox="1"/>
          <p:nvPr/>
        </p:nvSpPr>
        <p:spPr>
          <a:xfrm>
            <a:off x="8400256" y="1279967"/>
            <a:ext cx="2285752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Math_ob2.jtml</a:t>
            </a:r>
            <a:endParaRPr lang="ko-KR" altLang="en-US" sz="1632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61A68-BC1D-41A6-A9BB-36BA255070E0}"/>
              </a:ext>
            </a:extLst>
          </p:cNvPr>
          <p:cNvSpPr txBox="1"/>
          <p:nvPr/>
        </p:nvSpPr>
        <p:spPr>
          <a:xfrm>
            <a:off x="1199456" y="1001861"/>
            <a:ext cx="4244969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컴퓨터와 가위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바위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보 게임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878F66-2C2D-4703-A22C-AFC7BEC1CA40}"/>
              </a:ext>
            </a:extLst>
          </p:cNvPr>
          <p:cNvSpPr/>
          <p:nvPr/>
        </p:nvSpPr>
        <p:spPr>
          <a:xfrm>
            <a:off x="407368" y="1596703"/>
            <a:ext cx="7059052" cy="3664593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51" dirty="0">
                <a:latin typeface="Consolas" panose="020B0609020204030204" pitchFamily="49" charset="0"/>
              </a:rPr>
              <a:t>  &lt;script&gt;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</a:t>
            </a:r>
            <a:r>
              <a:rPr lang="en-US" altLang="ko-KR" sz="1451" dirty="0" err="1">
                <a:latin typeface="Consolas" panose="020B0609020204030204" pitchFamily="49" charset="0"/>
              </a:rPr>
              <a:t>document.write</a:t>
            </a:r>
            <a:r>
              <a:rPr lang="en-US" altLang="ko-KR" sz="1451" dirty="0">
                <a:latin typeface="Consolas" panose="020B0609020204030204" pitchFamily="49" charset="0"/>
              </a:rPr>
              <a:t>("&lt;h1&gt;</a:t>
            </a:r>
            <a:r>
              <a:rPr lang="ko-KR" altLang="en-US" sz="1451" dirty="0">
                <a:latin typeface="Consolas" panose="020B0609020204030204" pitchFamily="49" charset="0"/>
              </a:rPr>
              <a:t>컴퓨터 가위</a:t>
            </a:r>
            <a:r>
              <a:rPr lang="en-US" altLang="ko-KR" sz="1451" dirty="0">
                <a:latin typeface="Consolas" panose="020B0609020204030204" pitchFamily="49" charset="0"/>
              </a:rPr>
              <a:t>, </a:t>
            </a:r>
            <a:r>
              <a:rPr lang="ko-KR" altLang="en-US" sz="1451" dirty="0">
                <a:latin typeface="Consolas" panose="020B0609020204030204" pitchFamily="49" charset="0"/>
              </a:rPr>
              <a:t>바위</a:t>
            </a:r>
            <a:r>
              <a:rPr lang="en-US" altLang="ko-KR" sz="1451" dirty="0">
                <a:latin typeface="Consolas" panose="020B0609020204030204" pitchFamily="49" charset="0"/>
              </a:rPr>
              <a:t>, </a:t>
            </a:r>
            <a:r>
              <a:rPr lang="ko-KR" altLang="en-US" sz="1451" dirty="0">
                <a:latin typeface="Consolas" panose="020B0609020204030204" pitchFamily="49" charset="0"/>
              </a:rPr>
              <a:t>보 맞추기</a:t>
            </a:r>
            <a:r>
              <a:rPr lang="en-US" altLang="ko-KR" sz="1451" dirty="0">
                <a:latin typeface="Consolas" panose="020B0609020204030204" pitchFamily="49" charset="0"/>
              </a:rPr>
              <a:t>&lt;/h1&gt;");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</a:t>
            </a:r>
            <a:r>
              <a:rPr lang="en-US" altLang="ko-KR" sz="1451" dirty="0" err="1">
                <a:latin typeface="Consolas" panose="020B0609020204030204" pitchFamily="49" charset="0"/>
              </a:rPr>
              <a:t>document.write</a:t>
            </a:r>
            <a:r>
              <a:rPr lang="en-US" altLang="ko-KR" sz="1451" dirty="0">
                <a:latin typeface="Consolas" panose="020B0609020204030204" pitchFamily="49" charset="0"/>
              </a:rPr>
              <a:t>("&lt;pre&gt; &lt;h1&gt; </a:t>
            </a:r>
            <a:r>
              <a:rPr lang="ko-KR" altLang="en-US" sz="1451" dirty="0">
                <a:latin typeface="Consolas" panose="020B0609020204030204" pitchFamily="49" charset="0"/>
              </a:rPr>
              <a:t>컴퓨터          나 </a:t>
            </a:r>
            <a:r>
              <a:rPr lang="en-US" altLang="ko-KR" sz="1451" dirty="0">
                <a:latin typeface="Consolas" panose="020B0609020204030204" pitchFamily="49" charset="0"/>
              </a:rPr>
              <a:t>&lt;/h1&gt;&lt;/pre&gt;");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let game = prompt("</a:t>
            </a:r>
            <a:r>
              <a:rPr lang="ko-KR" altLang="en-US" sz="1451" dirty="0">
                <a:latin typeface="Consolas" panose="020B0609020204030204" pitchFamily="49" charset="0"/>
              </a:rPr>
              <a:t>가위</a:t>
            </a:r>
            <a:r>
              <a:rPr lang="en-US" altLang="ko-KR" sz="1451" dirty="0">
                <a:latin typeface="Consolas" panose="020B0609020204030204" pitchFamily="49" charset="0"/>
              </a:rPr>
              <a:t>,</a:t>
            </a:r>
            <a:r>
              <a:rPr lang="ko-KR" altLang="en-US" sz="1451" dirty="0">
                <a:latin typeface="Consolas" panose="020B0609020204030204" pitchFamily="49" charset="0"/>
              </a:rPr>
              <a:t>바위</a:t>
            </a:r>
            <a:r>
              <a:rPr lang="en-US" altLang="ko-KR" sz="1451" dirty="0">
                <a:latin typeface="Consolas" panose="020B0609020204030204" pitchFamily="49" charset="0"/>
              </a:rPr>
              <a:t>,</a:t>
            </a:r>
            <a:r>
              <a:rPr lang="ko-KR" altLang="en-US" sz="1451" dirty="0">
                <a:latin typeface="Consolas" panose="020B0609020204030204" pitchFamily="49" charset="0"/>
              </a:rPr>
              <a:t>보 중 선택</a:t>
            </a:r>
            <a:r>
              <a:rPr lang="en-US" altLang="ko-KR" sz="1451" dirty="0">
                <a:latin typeface="Consolas" panose="020B0609020204030204" pitchFamily="49" charset="0"/>
              </a:rPr>
              <a:t>", "");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let </a:t>
            </a:r>
            <a:r>
              <a:rPr lang="en-US" altLang="ko-KR" sz="1451" dirty="0" err="1">
                <a:latin typeface="Consolas" panose="020B0609020204030204" pitchFamily="49" charset="0"/>
              </a:rPr>
              <a:t>gameNum</a:t>
            </a:r>
            <a:r>
              <a:rPr lang="en-US" altLang="ko-KR" sz="1451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switch (game) {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case "</a:t>
            </a:r>
            <a:r>
              <a:rPr lang="ko-KR" altLang="en-US" sz="1451" dirty="0">
                <a:latin typeface="Consolas" panose="020B0609020204030204" pitchFamily="49" charset="0"/>
              </a:rPr>
              <a:t>가위</a:t>
            </a:r>
            <a:r>
              <a:rPr lang="en-US" altLang="ko-KR" sz="1451" dirty="0">
                <a:latin typeface="Consolas" panose="020B0609020204030204" pitchFamily="49" charset="0"/>
              </a:rPr>
              <a:t>": </a:t>
            </a:r>
            <a:r>
              <a:rPr lang="en-US" altLang="ko-KR" sz="1451" dirty="0" err="1">
                <a:latin typeface="Consolas" panose="020B0609020204030204" pitchFamily="49" charset="0"/>
              </a:rPr>
              <a:t>gameNum</a:t>
            </a:r>
            <a:r>
              <a:rPr lang="en-US" altLang="ko-KR" sz="1451" dirty="0"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    break;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case "</a:t>
            </a:r>
            <a:r>
              <a:rPr lang="ko-KR" altLang="en-US" sz="1451" dirty="0">
                <a:latin typeface="Consolas" panose="020B0609020204030204" pitchFamily="49" charset="0"/>
              </a:rPr>
              <a:t>바위</a:t>
            </a:r>
            <a:r>
              <a:rPr lang="en-US" altLang="ko-KR" sz="1451" dirty="0">
                <a:latin typeface="Consolas" panose="020B0609020204030204" pitchFamily="49" charset="0"/>
              </a:rPr>
              <a:t>": </a:t>
            </a:r>
            <a:r>
              <a:rPr lang="en-US" altLang="ko-KR" sz="1451" dirty="0" err="1">
                <a:latin typeface="Consolas" panose="020B0609020204030204" pitchFamily="49" charset="0"/>
              </a:rPr>
              <a:t>gameNum</a:t>
            </a:r>
            <a:r>
              <a:rPr lang="en-US" altLang="ko-KR" sz="1451" dirty="0">
                <a:latin typeface="Consolas" panose="020B0609020204030204" pitchFamily="49" charset="0"/>
              </a:rPr>
              <a:t> = 2;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    break;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case "</a:t>
            </a:r>
            <a:r>
              <a:rPr lang="ko-KR" altLang="en-US" sz="1451" dirty="0">
                <a:latin typeface="Consolas" panose="020B0609020204030204" pitchFamily="49" charset="0"/>
              </a:rPr>
              <a:t>보</a:t>
            </a:r>
            <a:r>
              <a:rPr lang="en-US" altLang="ko-KR" sz="1451" dirty="0">
                <a:latin typeface="Consolas" panose="020B0609020204030204" pitchFamily="49" charset="0"/>
              </a:rPr>
              <a:t>": </a:t>
            </a:r>
            <a:r>
              <a:rPr lang="en-US" altLang="ko-KR" sz="1451" dirty="0" err="1">
                <a:latin typeface="Consolas" panose="020B0609020204030204" pitchFamily="49" charset="0"/>
              </a:rPr>
              <a:t>gameNum</a:t>
            </a:r>
            <a:r>
              <a:rPr lang="en-US" altLang="ko-KR" sz="1451" dirty="0">
                <a:latin typeface="Consolas" panose="020B0609020204030204" pitchFamily="49" charset="0"/>
              </a:rPr>
              <a:t> = 3;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    break;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default: alert("</a:t>
            </a:r>
            <a:r>
              <a:rPr lang="ko-KR" altLang="en-US" sz="1451" dirty="0">
                <a:latin typeface="Consolas" panose="020B0609020204030204" pitchFamily="49" charset="0"/>
              </a:rPr>
              <a:t>잘못 작성하셨습니다</a:t>
            </a:r>
            <a:r>
              <a:rPr lang="en-US" altLang="ko-KR" sz="1451" dirty="0">
                <a:latin typeface="Consolas" panose="020B0609020204030204" pitchFamily="49" charset="0"/>
              </a:rPr>
              <a:t>.");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        </a:t>
            </a:r>
            <a:r>
              <a:rPr lang="en-US" altLang="ko-KR" sz="1451" dirty="0" err="1">
                <a:latin typeface="Consolas" panose="020B0609020204030204" pitchFamily="49" charset="0"/>
              </a:rPr>
              <a:t>location.reload</a:t>
            </a:r>
            <a:r>
              <a:rPr lang="en-US" altLang="ko-KR" sz="1451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51" dirty="0">
                <a:latin typeface="Consolas" panose="020B0609020204030204" pitchFamily="49" charset="0"/>
              </a:rPr>
              <a:t>        }</a:t>
            </a:r>
            <a:br>
              <a:rPr lang="en-US" altLang="ko-KR" sz="1451" dirty="0">
                <a:latin typeface="Consolas" panose="020B0609020204030204" pitchFamily="49" charset="0"/>
              </a:rPr>
            </a:br>
            <a:r>
              <a:rPr lang="en-US" altLang="ko-KR" sz="1451" dirty="0">
                <a:latin typeface="Consolas" panose="020B0609020204030204" pitchFamily="49" charset="0"/>
              </a:rPr>
              <a:t>  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B00A5-5C14-4AFE-8484-14BB2C108ECC}"/>
              </a:ext>
            </a:extLst>
          </p:cNvPr>
          <p:cNvSpPr txBox="1"/>
          <p:nvPr/>
        </p:nvSpPr>
        <p:spPr>
          <a:xfrm>
            <a:off x="4295800" y="2708920"/>
            <a:ext cx="7776864" cy="355481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let com =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Math.ceil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Math.random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() * 3);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//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("&lt;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='media/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math_img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' + com + '.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png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'&gt;");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(`&lt;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='media/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math_img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${com}.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png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’&gt;`);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(`&lt;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='media/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math_img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${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gameNum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}.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png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’&gt;`);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if(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gameNum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== com) {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("&lt;h1&gt;</a:t>
            </a:r>
            <a:r>
              <a:rPr lang="ko-KR" altLang="en-US" sz="1500" dirty="0">
                <a:solidFill>
                  <a:schemeClr val="tx1"/>
                </a:solidFill>
                <a:latin typeface="Consolas" panose="020B0609020204030204" pitchFamily="49" charset="0"/>
              </a:rPr>
              <a:t>비겼습니다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. &lt;/h1&gt;");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if ((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gameNum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== 1 &amp;&amp; com == 2) || (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gameNum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==2 &amp;&amp; com == 3)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|| (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gameNum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==3 &amp;&amp; com==1)) {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("&lt;h1&gt;</a:t>
            </a:r>
            <a:r>
              <a:rPr lang="ko-KR" altLang="en-US" sz="1500" dirty="0">
                <a:solidFill>
                  <a:schemeClr val="tx1"/>
                </a:solidFill>
                <a:latin typeface="Consolas" panose="020B0609020204030204" pitchFamily="49" charset="0"/>
              </a:rPr>
              <a:t>내가 졌습니다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. &lt;/h1&gt;");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} else {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50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document.write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("&lt;h1&gt;</a:t>
            </a:r>
            <a:r>
              <a:rPr lang="ko-KR" altLang="en-US" sz="1500" dirty="0">
                <a:solidFill>
                  <a:schemeClr val="tx1"/>
                </a:solidFill>
                <a:latin typeface="Consolas" panose="020B0609020204030204" pitchFamily="49" charset="0"/>
              </a:rPr>
              <a:t>내가 이겼습니다</a:t>
            </a:r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.&lt;/h1&gt;");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    }      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Consolas" panose="020B0609020204030204" pitchFamily="49" charset="0"/>
              </a:rPr>
              <a:t>    &lt;/script&gt;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31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17248" y="33025"/>
            <a:ext cx="30694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배열 객체</a:t>
            </a:r>
            <a:r>
              <a:rPr lang="en-US" altLang="ko-KR" sz="2902" dirty="0"/>
              <a:t>(1)</a:t>
            </a:r>
            <a:endParaRPr lang="ko-KR" altLang="en-US" sz="2902" dirty="0"/>
          </a:p>
        </p:txBody>
      </p:sp>
      <p:sp>
        <p:nvSpPr>
          <p:cNvPr id="5" name="직사각형 4"/>
          <p:cNvSpPr/>
          <p:nvPr/>
        </p:nvSpPr>
        <p:spPr>
          <a:xfrm>
            <a:off x="2373489" y="947326"/>
            <a:ext cx="7272427" cy="4709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❶ 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let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참조 변수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= new Array( );</a:t>
            </a:r>
          </a:p>
          <a:p>
            <a:pPr>
              <a:spcAft>
                <a:spcPts val="544"/>
              </a:spcAft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	let kk = new Array();</a:t>
            </a:r>
          </a:p>
          <a:p>
            <a:pPr>
              <a:spcAft>
                <a:spcPts val="544"/>
              </a:spcAft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	kk[0]=10;</a:t>
            </a:r>
          </a:p>
          <a:p>
            <a:pPr>
              <a:spcAft>
                <a:spcPts val="544"/>
              </a:spcAft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	kk[1]=“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”;</a:t>
            </a:r>
          </a:p>
          <a:p>
            <a:pPr>
              <a:spcAft>
                <a:spcPts val="544"/>
              </a:spcAft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	kk[2]=true;</a:t>
            </a:r>
          </a:p>
          <a:p>
            <a:pPr>
              <a:lnSpc>
                <a:spcPct val="150000"/>
              </a:lnSpc>
            </a:pPr>
            <a:endParaRPr lang="en-US" altLang="ko-KR" sz="127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❷ let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참조 변수 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= new Array(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1,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2,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3, ...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n);</a:t>
            </a:r>
          </a:p>
          <a:p>
            <a:pPr>
              <a:lnSpc>
                <a:spcPct val="150000"/>
              </a:lnSpc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           let kk = new Array(10,”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”,true);</a:t>
            </a:r>
          </a:p>
          <a:p>
            <a:pPr>
              <a:lnSpc>
                <a:spcPct val="150000"/>
              </a:lnSpc>
            </a:pPr>
            <a:endParaRPr lang="en-US" altLang="ko-KR" sz="127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❸ let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참조 변수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=[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1,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2, 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3, ...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값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n];</a:t>
            </a:r>
          </a:p>
          <a:p>
            <a:pPr>
              <a:lnSpc>
                <a:spcPct val="150000"/>
              </a:lnSpc>
            </a:pP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            let kk = [10,”</a:t>
            </a:r>
            <a:r>
              <a:rPr lang="ko-KR" altLang="en-US" sz="2177" dirty="0">
                <a:latin typeface="굴림" panose="020B0600000101010101" pitchFamily="50" charset="-127"/>
                <a:ea typeface="굴림" panose="020B0600000101010101" pitchFamily="50" charset="-127"/>
              </a:rPr>
              <a:t>홍길동</a:t>
            </a:r>
            <a:r>
              <a:rPr lang="en-US" altLang="ko-KR" sz="2177" dirty="0">
                <a:latin typeface="굴림" panose="020B0600000101010101" pitchFamily="50" charset="-127"/>
                <a:ea typeface="굴림" panose="020B0600000101010101" pitchFamily="50" charset="-127"/>
              </a:rPr>
              <a:t>”,true];</a:t>
            </a:r>
          </a:p>
        </p:txBody>
      </p:sp>
    </p:spTree>
    <p:extLst>
      <p:ext uri="{BB962C8B-B14F-4D97-AF65-F5344CB8AC3E}">
        <p14:creationId xmlns:p14="http://schemas.microsoft.com/office/powerpoint/2010/main" val="1311041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55640" y="2852936"/>
            <a:ext cx="6906790" cy="1800106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99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배열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>
          <a:xfrm>
            <a:off x="1559311" y="908701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배열</a:t>
            </a:r>
            <a:endParaRPr lang="en-US" altLang="ko-KR" dirty="0"/>
          </a:p>
          <a:p>
            <a:pPr lvl="1"/>
            <a:r>
              <a:rPr lang="ko-KR" altLang="en-US" dirty="0"/>
              <a:t>여러 개의 원소들을 연속적으로 저장</a:t>
            </a:r>
            <a:endParaRPr lang="en-US" altLang="ko-KR" dirty="0"/>
          </a:p>
          <a:p>
            <a:pPr lvl="1"/>
            <a:r>
              <a:rPr lang="ko-KR" altLang="en-US" dirty="0"/>
              <a:t>전체를 하나의 단위로 다루는 데이터 구조</a:t>
            </a:r>
          </a:p>
          <a:p>
            <a:r>
              <a:rPr lang="ko-KR" altLang="en-US" dirty="0"/>
              <a:t>배열 생성 사례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에서 시작하는 인덱스를 이용하여 배열의 각 원소 접근 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55640" y="2929294"/>
            <a:ext cx="4001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/>
              <a:t>let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“New York”, “Paris”];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977292" y="3397123"/>
          <a:ext cx="1163299" cy="946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“Seoul”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“New York”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“Paris”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268483" y="337033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5098760" y="3430670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8760" y="3723506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98760" y="4037943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63282" y="2934915"/>
            <a:ext cx="2464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/>
              <a:t>let </a:t>
            </a:r>
            <a:r>
              <a:rPr lang="en-US" altLang="ko-KR" sz="1600" b="1" dirty="0"/>
              <a:t>n</a:t>
            </a:r>
            <a:r>
              <a:rPr lang="en-US" altLang="ko-KR" sz="1600" dirty="0"/>
              <a:t> = [4, 5, -2, 28, 33];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84901" y="336950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7525899" y="3690972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911320" y="3690972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17946" y="3690972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578555" y="3384187"/>
          <a:ext cx="2060866" cy="304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-2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</a:t>
                      </a:r>
                      <a:endParaRPr lang="ko-KR" altLang="en-US" sz="1400" dirty="0"/>
                    </a:p>
                  </a:txBody>
                  <a:tcPr marL="91435" marR="91435" marT="45717" marB="45717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8711833" y="3690972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60791" y="3690972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92258" y="5428756"/>
            <a:ext cx="652517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name = cities[0]; 	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cities[1] = “Gainesville”; 	// 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1753802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초기 값을 가진 배열 생성</a:t>
            </a:r>
            <a:endParaRPr lang="en-US" altLang="ko-KR" dirty="0"/>
          </a:p>
          <a:p>
            <a:endParaRPr lang="en-US" altLang="ko-KR" dirty="0"/>
          </a:p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초기화되지 않은 배열 생성</a:t>
            </a:r>
            <a:endParaRPr lang="en-US" altLang="ko-KR" dirty="0"/>
          </a:p>
          <a:p>
            <a:pPr lvl="1"/>
            <a:r>
              <a:rPr lang="ko-KR" altLang="en-US" dirty="0"/>
              <a:t>일정 크기의 배열 생성 후 나중에 원소 값 저장</a:t>
            </a:r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en-US" altLang="ko-KR" dirty="0"/>
          </a:p>
          <a:p>
            <a:pPr marL="0" indent="0">
              <a:buNone/>
            </a:pPr>
            <a:endParaRPr lang="en-US" altLang="ko-KR" sz="1270" dirty="0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빈 배열 생성</a:t>
            </a:r>
            <a:endParaRPr lang="en-US" altLang="ko-KR" dirty="0"/>
          </a:p>
          <a:p>
            <a:pPr lvl="1"/>
            <a:r>
              <a:rPr lang="ko-KR" altLang="en-US" dirty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98512" y="1474105"/>
            <a:ext cx="63938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week =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6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65332" y="2854799"/>
            <a:ext cx="642701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week =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// 7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765332" y="3233079"/>
            <a:ext cx="642701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79977" y="4759647"/>
            <a:ext cx="540064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week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882647" y="5161394"/>
            <a:ext cx="539793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크기 자동으로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크기 자동으로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9960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502644" y="1124744"/>
            <a:ext cx="8769820" cy="5040560"/>
          </a:xfrm>
        </p:spPr>
        <p:txBody>
          <a:bodyPr/>
          <a:lstStyle/>
          <a:p>
            <a:pPr lvl="1" fontAlgn="base"/>
            <a:r>
              <a:rPr lang="ko-KR" altLang="en-US" sz="2000" dirty="0"/>
              <a:t>배열 크기 </a:t>
            </a:r>
            <a:r>
              <a:rPr lang="en-US" altLang="ko-KR" sz="2000" dirty="0"/>
              <a:t>: </a:t>
            </a:r>
            <a:r>
              <a:rPr lang="ko-KR" altLang="en-US" sz="2000" dirty="0"/>
              <a:t>배열의 크기는 고정되지 않고</a:t>
            </a:r>
            <a:r>
              <a:rPr lang="en-US" altLang="ko-KR" sz="2000" dirty="0"/>
              <a:t> </a:t>
            </a:r>
            <a:r>
              <a:rPr lang="ko-KR" altLang="en-US" sz="2000" dirty="0"/>
              <a:t>원소 추가 시 늘어남</a:t>
            </a:r>
            <a:endParaRPr lang="en-US" altLang="ko-KR" sz="2000" dirty="0"/>
          </a:p>
          <a:p>
            <a:pPr lvl="2" fontAlgn="base"/>
            <a:r>
              <a:rPr lang="ko-KR" altLang="en-US" sz="2000" dirty="0"/>
              <a:t>배열의 끝에 원소 추가</a:t>
            </a:r>
            <a:endParaRPr lang="en-US" altLang="ko-KR" sz="2000" dirty="0"/>
          </a:p>
          <a:p>
            <a:pPr lvl="2" fontAlgn="base"/>
            <a:endParaRPr lang="en-US" altLang="ko-KR" sz="1800" dirty="0"/>
          </a:p>
          <a:p>
            <a:pPr lvl="2" fontAlgn="base"/>
            <a:endParaRPr lang="en-US" altLang="ko-KR" sz="1800" dirty="0"/>
          </a:p>
          <a:p>
            <a:pPr lvl="2" fontAlgn="base"/>
            <a:endParaRPr lang="en-US" altLang="ko-KR" sz="1800" dirty="0"/>
          </a:p>
          <a:p>
            <a:pPr lvl="2" fontAlgn="base"/>
            <a:endParaRPr lang="en-US" altLang="ko-KR" sz="1800" dirty="0"/>
          </a:p>
          <a:p>
            <a:pPr lvl="2" fontAlgn="base"/>
            <a:r>
              <a:rPr lang="ko-KR" altLang="en-US" sz="2000" dirty="0">
                <a:solidFill>
                  <a:srgbClr val="FF0000"/>
                </a:solidFill>
              </a:rPr>
              <a:t>주의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현재 배열보다 큰 인덱스에 원소를 추가하면 값이 비어 있는 중간의 원소들도 생기는 문제 발생</a:t>
            </a:r>
            <a:endParaRPr lang="en-US" altLang="ko-KR" sz="2000" dirty="0"/>
          </a:p>
          <a:p>
            <a:pPr lvl="1"/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783632" y="2204864"/>
            <a:ext cx="7200800" cy="783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473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783633" y="4653136"/>
            <a:ext cx="7200800" cy="783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plots[10] = 33; // </a:t>
            </a:r>
            <a:r>
              <a:rPr lang="ko-KR" altLang="en-US" sz="1600" kern="0" dirty="0">
                <a:solidFill>
                  <a:srgbClr val="FF0000"/>
                </a:solidFill>
                <a:latin typeface="+mj-ea"/>
                <a:ea typeface="+mj-ea"/>
              </a:rPr>
              <a:t>주의</a:t>
            </a:r>
            <a:r>
              <a:rPr lang="en-US" altLang="ko-KR" sz="1600" kern="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plots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배열의 크기는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11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개가 되고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473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                   // plots[7], plots[8], plots[9]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값은 모두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undefined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</a:p>
        </p:txBody>
      </p:sp>
    </p:spTree>
    <p:extLst>
      <p:ext uri="{BB962C8B-B14F-4D97-AF65-F5344CB8AC3E}">
        <p14:creationId xmlns:p14="http://schemas.microsoft.com/office/powerpoint/2010/main" val="297980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30847-4BCB-4908-AE3B-5472B9BF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704" y="0"/>
            <a:ext cx="4752528" cy="576064"/>
          </a:xfrm>
        </p:spPr>
        <p:txBody>
          <a:bodyPr/>
          <a:lstStyle/>
          <a:p>
            <a:r>
              <a:rPr lang="ko-KR" altLang="en-US" dirty="0"/>
              <a:t>평가 방법 및 평가 기준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E32A5F-83B6-4ABB-8C11-75A173C897A6}"/>
              </a:ext>
            </a:extLst>
          </p:cNvPr>
          <p:cNvSpPr/>
          <p:nvPr/>
        </p:nvSpPr>
        <p:spPr>
          <a:xfrm>
            <a:off x="2063552" y="1124744"/>
            <a:ext cx="9577064" cy="5130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spcAft>
                <a:spcPts val="1088"/>
              </a:spcAft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출석성적 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: 20% (</a:t>
            </a: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학교 학칙에 준거하여 처리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2177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10976" indent="-310976">
              <a:spcBef>
                <a:spcPts val="1632"/>
              </a:spcBef>
              <a:spcAft>
                <a:spcPts val="1088"/>
              </a:spcAft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과   제 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: 20% 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해당 주차 영상을 보고 학습한 후 복습의 개념으로 주어진 문제를 풀어서 전송</a:t>
            </a:r>
            <a:endParaRPr lang="en-US" altLang="ko-KR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주차 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(1</a:t>
            </a:r>
            <a:r>
              <a:rPr lang="ko-KR" altLang="en-US" sz="1814" dirty="0" err="1">
                <a:latin typeface="굴림" panose="020B0600000101010101" pitchFamily="50" charset="-127"/>
                <a:ea typeface="굴림" panose="020B0600000101010101" pitchFamily="50" charset="-127"/>
              </a:rPr>
              <a:t>차과제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), 11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주차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(2</a:t>
            </a:r>
            <a:r>
              <a:rPr lang="ko-KR" altLang="en-US" sz="1814" dirty="0" err="1">
                <a:latin typeface="굴림" panose="020B0600000101010101" pitchFamily="50" charset="-127"/>
                <a:ea typeface="굴림" panose="020B0600000101010101" pitchFamily="50" charset="-127"/>
              </a:rPr>
              <a:t>차과제</a:t>
            </a:r>
            <a:r>
              <a:rPr lang="en-US" altLang="ko-KR" sz="1814" dirty="0">
                <a:latin typeface="굴림" panose="020B0600000101010101" pitchFamily="50" charset="-127"/>
                <a:ea typeface="굴림" panose="020B0600000101010101" pitchFamily="50" charset="-127"/>
              </a:rPr>
              <a:t>) : </a:t>
            </a: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해당주차에 관하여 학습인지도 평가</a:t>
            </a:r>
            <a:endParaRPr lang="en-US" altLang="ko-KR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중간고사 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: 30% </a:t>
            </a:r>
          </a:p>
          <a:p>
            <a:pPr lvl="1">
              <a:spcAft>
                <a:spcPts val="1088"/>
              </a:spcAft>
            </a:pPr>
            <a:r>
              <a:rPr lang="ko-KR" altLang="en-US" sz="1814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함수를 적절하게 사용 </a:t>
            </a:r>
            <a:r>
              <a:rPr lang="ko-KR" altLang="en-US" sz="1814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했는지와</a:t>
            </a:r>
            <a:r>
              <a:rPr lang="ko-KR" altLang="en-US" sz="1814" b="1" dirty="0">
                <a:latin typeface="굴림" panose="020B0600000101010101" pitchFamily="50" charset="-127"/>
                <a:ea typeface="굴림" panose="020B0600000101010101" pitchFamily="50" charset="-127"/>
              </a:rPr>
              <a:t> 정확한 이벤트처리가 되었는지를 평가</a:t>
            </a:r>
            <a:endParaRPr lang="en-US" altLang="ko-KR" sz="1814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10976" indent="-310976">
              <a:spcBef>
                <a:spcPts val="1632"/>
              </a:spcBef>
              <a:spcAft>
                <a:spcPts val="1088"/>
              </a:spcAft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기말고사 </a:t>
            </a:r>
            <a:r>
              <a:rPr lang="en-US" altLang="ko-KR" sz="2177" b="1" dirty="0">
                <a:latin typeface="굴림" panose="020B0600000101010101" pitchFamily="50" charset="-127"/>
                <a:ea typeface="굴림" panose="020B0600000101010101" pitchFamily="50" charset="-127"/>
              </a:rPr>
              <a:t>: 30%</a:t>
            </a:r>
          </a:p>
          <a:p>
            <a:pPr marL="783950" lvl="1" indent="-310976">
              <a:spcAft>
                <a:spcPts val="907"/>
              </a:spcAft>
              <a:buFont typeface="Wingdings" panose="05000000000000000000" pitchFamily="2" charset="2"/>
              <a:buChar char="Ø"/>
            </a:pP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주어진 조건에 맞춘 웹개발이 되었는지를 평가</a:t>
            </a:r>
            <a:endParaRPr lang="en-US" altLang="ko-KR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spcAft>
                <a:spcPts val="907"/>
              </a:spcAft>
              <a:buFont typeface="Wingdings" panose="05000000000000000000" pitchFamily="2" charset="2"/>
              <a:buChar char="Ø"/>
            </a:pP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웹개발의 주제가 창의적인지 평가</a:t>
            </a:r>
            <a:endParaRPr lang="en-US" altLang="ko-KR" sz="1814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83950" lvl="1" indent="-310976">
              <a:spcAft>
                <a:spcPts val="907"/>
              </a:spcAft>
              <a:buFont typeface="Wingdings" panose="05000000000000000000" pitchFamily="2" charset="2"/>
              <a:buChar char="Ø"/>
            </a:pPr>
            <a:r>
              <a:rPr lang="ko-KR" altLang="en-US" sz="1814" dirty="0">
                <a:latin typeface="굴림" panose="020B0600000101010101" pitchFamily="50" charset="-127"/>
                <a:ea typeface="굴림" panose="020B0600000101010101" pitchFamily="50" charset="-127"/>
              </a:rPr>
              <a:t>오류없이 완성도가 높은 지 평가</a:t>
            </a:r>
            <a:endParaRPr lang="en-US" altLang="ko-KR" sz="2177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spcAft>
                <a:spcPts val="1088"/>
              </a:spcAft>
            </a:pPr>
            <a:r>
              <a:rPr lang="en-US" altLang="ko-KR" sz="1814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02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3489" y="98332"/>
            <a:ext cx="888744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배열 객체</a:t>
            </a:r>
            <a:r>
              <a:rPr lang="en-US" altLang="ko-KR" sz="2902" dirty="0"/>
              <a:t>(2) ─ </a:t>
            </a:r>
            <a:r>
              <a:rPr lang="ko-KR" altLang="en-US" sz="2177" dirty="0"/>
              <a:t>메서드</a:t>
            </a:r>
            <a:r>
              <a:rPr lang="en-US" altLang="ko-KR" sz="2177" dirty="0"/>
              <a:t>, </a:t>
            </a:r>
            <a:r>
              <a:rPr lang="ko-KR" altLang="en-US" sz="2177" dirty="0"/>
              <a:t>속성</a:t>
            </a:r>
            <a:endParaRPr lang="ko-KR" altLang="en-US" sz="2902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46" y="1052736"/>
            <a:ext cx="751808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22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7-2 []</a:t>
            </a:r>
            <a:r>
              <a:rPr lang="ko-KR" altLang="en-US" dirty="0"/>
              <a:t>로 배열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82312" y="1908195"/>
            <a:ext cx="496829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400" dirty="0"/>
              <a:t>&lt;!DOCTYPE html&gt;</a:t>
            </a:r>
          </a:p>
          <a:p>
            <a:pPr defTabSz="179974"/>
            <a:r>
              <a:rPr lang="en-US" altLang="ko-KR" sz="1400" dirty="0"/>
              <a:t>&lt;html&gt;&lt;head&gt;&lt;title&gt;[]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&lt;/title&gt;&lt;/head&gt;</a:t>
            </a:r>
          </a:p>
          <a:p>
            <a:pPr defTabSz="179974"/>
            <a:r>
              <a:rPr lang="en-US" altLang="ko-KR" sz="1400" dirty="0"/>
              <a:t>&lt;body&gt;</a:t>
            </a:r>
          </a:p>
          <a:p>
            <a:pPr defTabSz="179974"/>
            <a:r>
              <a:rPr lang="en-US" altLang="ko-KR" sz="1400" dirty="0"/>
              <a:t>&lt;h3&gt;[]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&lt;/h3&gt;</a:t>
            </a:r>
          </a:p>
          <a:p>
            <a:pPr defTabSz="179974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79974"/>
            <a:r>
              <a:rPr lang="en-US" altLang="ko-KR" sz="1400" dirty="0"/>
              <a:t>&lt;script&gt;</a:t>
            </a:r>
          </a:p>
          <a:p>
            <a:pPr defTabSz="179974"/>
            <a:r>
              <a:rPr lang="en-US" altLang="ko-KR" sz="1400" b="1" dirty="0"/>
              <a:t>	let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plots = [20, 5, 8, 15, 20];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5</a:t>
            </a:r>
            <a:r>
              <a:rPr lang="ko-KR" altLang="en-US" sz="1400" dirty="0"/>
              <a:t>개의 배열 생성</a:t>
            </a:r>
            <a:endParaRPr lang="en-US" altLang="ko-KR" sz="1400" dirty="0"/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("let</a:t>
            </a:r>
            <a:r>
              <a:rPr lang="ko-KR" altLang="en-US" sz="1400" dirty="0"/>
              <a:t> </a:t>
            </a:r>
            <a:r>
              <a:rPr lang="en-US" altLang="ko-KR" sz="1400" dirty="0"/>
              <a:t>plots = [20, 5, 8, 15, 20]&lt;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79974"/>
            <a:r>
              <a:rPr lang="en-US" altLang="ko-KR" sz="1400" dirty="0"/>
              <a:t>		</a:t>
            </a:r>
            <a:r>
              <a:rPr lang="en-US" altLang="ko-KR" sz="1400" b="1" dirty="0"/>
              <a:t>let size = plots[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 </a:t>
            </a:r>
            <a:r>
              <a:rPr lang="en-US" altLang="ko-KR" sz="1400" dirty="0"/>
              <a:t>// plots </a:t>
            </a:r>
            <a:r>
              <a:rPr lang="ko-KR" altLang="en-US" sz="1400" dirty="0"/>
              <a:t>배열의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번째 원소</a:t>
            </a:r>
          </a:p>
          <a:p>
            <a:pPr defTabSz="179974"/>
            <a:r>
              <a:rPr lang="en-US" altLang="ko-KR" sz="1400" dirty="0"/>
              <a:t>		while(size&gt;0) {</a:t>
            </a:r>
          </a:p>
          <a:p>
            <a:pPr defTabSz="179974"/>
            <a:r>
              <a:rPr lang="en-US" altLang="ko-KR" sz="1400" dirty="0"/>
              <a:t>	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("*");</a:t>
            </a:r>
          </a:p>
          <a:p>
            <a:pPr defTabSz="179974"/>
            <a:r>
              <a:rPr lang="en-US" altLang="ko-KR" sz="1400" dirty="0"/>
              <a:t>			size--;</a:t>
            </a:r>
          </a:p>
          <a:p>
            <a:pPr defTabSz="179974"/>
            <a:r>
              <a:rPr lang="en-US" altLang="ko-KR" sz="1400" dirty="0"/>
              <a:t>		}</a:t>
            </a:r>
          </a:p>
          <a:p>
            <a:pPr defTabSz="179974"/>
            <a:r>
              <a:rPr lang="en-US" altLang="ko-KR" sz="1400" dirty="0"/>
              <a:t>	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(plots[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r>
              <a:rPr lang="en-US" altLang="ko-KR" sz="1400" dirty="0"/>
              <a:t>	}</a:t>
            </a:r>
          </a:p>
          <a:p>
            <a:pPr defTabSz="179974"/>
            <a:r>
              <a:rPr lang="en-US" altLang="ko-KR" sz="1400" dirty="0"/>
              <a:t>&lt;/script&gt;</a:t>
            </a:r>
          </a:p>
          <a:p>
            <a:pPr defTabSz="179974"/>
            <a:r>
              <a:rPr lang="en-US" altLang="ko-KR" sz="1400" dirty="0"/>
              <a:t>&lt;/body&gt;</a:t>
            </a:r>
          </a:p>
          <a:p>
            <a:pPr defTabSz="179974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55" y="2180553"/>
            <a:ext cx="3171813" cy="3856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496" y="1141487"/>
            <a:ext cx="9334607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14" dirty="0"/>
              <a:t>[]</a:t>
            </a:r>
            <a:r>
              <a:rPr lang="ko-KR" altLang="en-US" sz="1814" dirty="0"/>
              <a:t>로 정수 </a:t>
            </a:r>
            <a:r>
              <a:rPr lang="en-US" altLang="ko-KR" sz="1814" dirty="0"/>
              <a:t>5</a:t>
            </a:r>
            <a:r>
              <a:rPr lang="ko-KR" altLang="en-US" sz="1814" dirty="0"/>
              <a:t>를 저장할 배열을 만들고</a:t>
            </a:r>
            <a:r>
              <a:rPr lang="en-US" altLang="ko-KR" sz="1814" dirty="0"/>
              <a:t>, </a:t>
            </a:r>
            <a:r>
              <a:rPr lang="ko-KR" altLang="en-US" sz="1814" dirty="0"/>
              <a:t>원소의 값만큼 </a:t>
            </a:r>
            <a:r>
              <a:rPr lang="en-US" altLang="ko-KR" sz="1814" dirty="0"/>
              <a:t>‘*’</a:t>
            </a:r>
            <a:r>
              <a:rPr lang="ko-KR" altLang="en-US" sz="1814" dirty="0"/>
              <a:t>를 출력하는 프로그램을 작성하라</a:t>
            </a:r>
            <a:r>
              <a:rPr lang="en-US" altLang="ko-KR" sz="1814" dirty="0"/>
              <a:t>.</a:t>
            </a:r>
            <a:endParaRPr lang="ko-KR" altLang="en-US" sz="1814" dirty="0"/>
          </a:p>
        </p:txBody>
      </p:sp>
    </p:spTree>
    <p:extLst>
      <p:ext uri="{BB962C8B-B14F-4D97-AF65-F5344CB8AC3E}">
        <p14:creationId xmlns:p14="http://schemas.microsoft.com/office/powerpoint/2010/main" val="2553833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배열의 크기 </a:t>
            </a:r>
            <a:r>
              <a:rPr lang="en-US" altLang="ko-KR" dirty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2000" dirty="0"/>
              <a:t>length </a:t>
            </a:r>
            <a:r>
              <a:rPr lang="ko-KR" altLang="en-US" sz="2000" dirty="0" err="1"/>
              <a:t>프로퍼티는</a:t>
            </a:r>
            <a:r>
              <a:rPr lang="ko-KR" altLang="en-US" sz="2000" dirty="0"/>
              <a:t> 사용자가 임의로 값 변경 가능</a:t>
            </a:r>
            <a:endParaRPr lang="en-US" altLang="ko-KR" sz="2000" dirty="0"/>
          </a:p>
          <a:p>
            <a:pPr lvl="2"/>
            <a:r>
              <a:rPr lang="en-US" altLang="ko-KR" sz="1800" dirty="0"/>
              <a:t>length </a:t>
            </a:r>
            <a:r>
              <a:rPr lang="ko-KR" altLang="en-US" sz="1800" dirty="0" err="1"/>
              <a:t>프로퍼티는</a:t>
            </a:r>
            <a:r>
              <a:rPr lang="ko-KR" altLang="en-US" sz="1800" dirty="0"/>
              <a:t> </a:t>
            </a:r>
            <a:r>
              <a:rPr lang="en-US" altLang="ko-KR" sz="1800" dirty="0"/>
              <a:t>Array </a:t>
            </a:r>
            <a:r>
              <a:rPr lang="ko-KR" altLang="en-US" sz="1800" dirty="0"/>
              <a:t>객체에 의해 자동 관리</a:t>
            </a:r>
            <a:endParaRPr lang="en-US" altLang="ko-KR" sz="1800" dirty="0"/>
          </a:p>
          <a:p>
            <a:pPr lvl="2"/>
            <a:r>
              <a:rPr lang="ko-KR" altLang="en-US" sz="1800" dirty="0"/>
              <a:t>사용자가 임의로 값 변경 가능</a:t>
            </a:r>
            <a:endParaRPr lang="en-US" altLang="ko-KR" sz="1800" dirty="0"/>
          </a:p>
          <a:p>
            <a:pPr lvl="3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배열의 크기를 줄이거나 늘일 수 있음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예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83632" y="1484784"/>
            <a:ext cx="648038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plots = [-20, -5, 0, 15, 20];</a:t>
            </a: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week = new Array(“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m =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		// m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		// n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47728" y="4581128"/>
            <a:ext cx="61926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= 10; // plots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크기는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 10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으로 늘어남</a:t>
            </a:r>
            <a:endParaRPr lang="en-US" altLang="ko-KR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fontAlgn="base" latinLnBrk="0"/>
            <a:r>
              <a:rPr lang="en-US" altLang="ko-KR" sz="1600" kern="0" dirty="0" err="1">
                <a:solidFill>
                  <a:srgbClr val="000000"/>
                </a:solidFill>
                <a:latin typeface="+mj-ea"/>
              </a:rPr>
              <a:t>plots.length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 = 2;  // plots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의 크기는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로 줄어 들어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, </a:t>
            </a:r>
          </a:p>
          <a:p>
            <a:pPr marL="190473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	             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처음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개의 원소 외에는 모두 삭제 됨</a:t>
            </a:r>
          </a:p>
        </p:txBody>
      </p:sp>
    </p:spTree>
    <p:extLst>
      <p:ext uri="{BB962C8B-B14F-4D97-AF65-F5344CB8AC3E}">
        <p14:creationId xmlns:p14="http://schemas.microsoft.com/office/powerpoint/2010/main" val="1802340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Array </a:t>
            </a:r>
            <a:r>
              <a:rPr lang="ko-KR" altLang="en-US" dirty="0"/>
              <a:t>객체로 배열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16075" y="1131349"/>
            <a:ext cx="5688333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400" dirty="0"/>
              <a:t>&lt;!DOCTYPE html&gt;</a:t>
            </a:r>
          </a:p>
          <a:p>
            <a:pPr defTabSz="179974"/>
            <a:r>
              <a:rPr lang="en-US" altLang="ko-KR" sz="1400" dirty="0"/>
              <a:t>&lt;html&gt;&lt;head&gt;&lt;title&gt;Array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&lt;/title&gt;&lt;/head&gt;</a:t>
            </a:r>
          </a:p>
          <a:p>
            <a:pPr defTabSz="179974"/>
            <a:r>
              <a:rPr lang="en-US" altLang="ko-KR" sz="1400" dirty="0"/>
              <a:t>&lt;body&gt;</a:t>
            </a:r>
          </a:p>
          <a:p>
            <a:pPr defTabSz="179974"/>
            <a:r>
              <a:rPr lang="en-US" altLang="ko-KR" sz="1400" dirty="0"/>
              <a:t>&lt;h3&gt;Array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&lt;/h3&gt;</a:t>
            </a:r>
          </a:p>
          <a:p>
            <a:pPr defTabSz="179974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79974"/>
            <a:r>
              <a:rPr lang="en-US" altLang="ko-KR" sz="1400" dirty="0"/>
              <a:t>&lt;script&gt;</a:t>
            </a:r>
          </a:p>
          <a:p>
            <a:pPr defTabSz="179974"/>
            <a:r>
              <a:rPr lang="en-US" altLang="ko-KR" sz="1400" b="1" dirty="0"/>
              <a:t>	let degrees = new Array();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배열 생성</a:t>
            </a:r>
          </a:p>
          <a:p>
            <a:pPr defTabSz="179974"/>
            <a:r>
              <a:rPr lang="en-US" altLang="ko-KR" sz="1400" dirty="0"/>
              <a:t>	degrees[0] = 15.1;</a:t>
            </a:r>
          </a:p>
          <a:p>
            <a:pPr defTabSz="179974"/>
            <a:r>
              <a:rPr lang="en-US" altLang="ko-KR" sz="1400" dirty="0"/>
              <a:t>	degrees[1] = 15.4; </a:t>
            </a:r>
          </a:p>
          <a:p>
            <a:pPr defTabSz="179974"/>
            <a:r>
              <a:rPr lang="en-US" altLang="ko-KR" sz="1400" dirty="0"/>
              <a:t>	degrees[2] = 16.1;</a:t>
            </a:r>
          </a:p>
          <a:p>
            <a:pPr defTabSz="179974"/>
            <a:r>
              <a:rPr lang="en-US" altLang="ko-KR" sz="1400" dirty="0"/>
              <a:t>	degrees[3] = 17.5; </a:t>
            </a:r>
          </a:p>
          <a:p>
            <a:pPr defTabSz="179974"/>
            <a:r>
              <a:rPr lang="en-US" altLang="ko-KR" sz="1400" dirty="0"/>
              <a:t>	degrees[4] = 19.2;</a:t>
            </a:r>
          </a:p>
          <a:p>
            <a:pPr defTabSz="179974"/>
            <a:r>
              <a:rPr lang="en-US" altLang="ko-KR" sz="1400" dirty="0"/>
              <a:t>	degrees[5] = 21.4; 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let sum = 0; </a:t>
            </a:r>
          </a:p>
          <a:p>
            <a:pPr defTabSz="179974"/>
            <a:r>
              <a:rPr lang="en-US" altLang="ko-KR" sz="1400" b="1" dirty="0"/>
              <a:t>	for(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</a:p>
          <a:p>
            <a:pPr defTabSz="179974"/>
            <a:r>
              <a:rPr lang="en-US" altLang="ko-KR" sz="1400" dirty="0"/>
              <a:t>		</a:t>
            </a:r>
            <a:r>
              <a:rPr lang="en-US" altLang="ko-KR" sz="1400" b="1" dirty="0"/>
              <a:t>sum += degrees[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평균 온도는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sum/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r>
              <a:rPr lang="en-US" altLang="ko-KR" sz="1400" dirty="0"/>
              <a:t>&lt;/script&gt;</a:t>
            </a:r>
          </a:p>
          <a:p>
            <a:pPr defTabSz="179974"/>
            <a:r>
              <a:rPr lang="en-US" altLang="ko-KR" sz="1400" dirty="0"/>
              <a:t>&lt;/body&gt;</a:t>
            </a:r>
          </a:p>
          <a:p>
            <a:pPr defTabSz="179974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47977" y="5451603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배열 </a:t>
            </a:r>
            <a:r>
              <a:rPr lang="en-US" altLang="ko-KR" sz="1000" dirty="0"/>
              <a:t>degrees</a:t>
            </a:r>
            <a:r>
              <a:rPr lang="ko-KR" altLang="en-US" sz="1000" dirty="0"/>
              <a:t>의 크기</a:t>
            </a:r>
            <a:r>
              <a:rPr lang="en-US" altLang="ko-KR" sz="1000" dirty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02497" y="4091330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배열 크기만큼 루프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2060848"/>
            <a:ext cx="2976117" cy="24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50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1456349"/>
            <a:ext cx="10153128" cy="5040560"/>
          </a:xfrm>
        </p:spPr>
        <p:txBody>
          <a:bodyPr/>
          <a:lstStyle/>
          <a:p>
            <a:r>
              <a:rPr lang="ko-KR" altLang="en-US" dirty="0"/>
              <a:t>배열에 여러 타입의 데이터 섞여 저장 가능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567608" y="2276872"/>
            <a:ext cx="7344816" cy="22606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let any = new Array(5); 			// 5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			//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any[3] = new Date(); 				// Date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473" defTabSz="179974" fontAlgn="base" latinLnBrk="0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		// function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3010621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95400" y="908720"/>
            <a:ext cx="2711624" cy="576263"/>
          </a:xfrm>
        </p:spPr>
        <p:txBody>
          <a:bodyPr>
            <a:normAutofit fontScale="90000"/>
          </a:bodyPr>
          <a:lstStyle/>
          <a:p>
            <a:r>
              <a:rPr lang="ko-KR" altLang="en-US" sz="2400" dirty="0">
                <a:solidFill>
                  <a:schemeClr val="tx1"/>
                </a:solidFill>
              </a:rPr>
              <a:t>예제 </a:t>
            </a:r>
            <a:r>
              <a:rPr lang="en-US" altLang="ko-KR" sz="2400" dirty="0">
                <a:solidFill>
                  <a:schemeClr val="tx1"/>
                </a:solidFill>
              </a:rPr>
              <a:t>7–4 Array </a:t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ko-KR" altLang="en-US" sz="2400" dirty="0">
                <a:solidFill>
                  <a:schemeClr val="tx1"/>
                </a:solidFill>
              </a:rPr>
              <a:t>객체의 메소드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503712" y="151178"/>
            <a:ext cx="4392257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000" dirty="0"/>
              <a:t>&lt;!DOCTYPE html&gt;</a:t>
            </a:r>
          </a:p>
          <a:p>
            <a:pPr defTabSz="179974"/>
            <a:r>
              <a:rPr lang="en-US" altLang="ko-KR" sz="1000" dirty="0"/>
              <a:t>&lt;html&gt;&lt;head&gt;&lt;title&gt;Array </a:t>
            </a:r>
            <a:r>
              <a:rPr lang="ko-KR" altLang="en-US" sz="1000" dirty="0"/>
              <a:t>객체의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활용</a:t>
            </a:r>
            <a:r>
              <a:rPr lang="en-US" altLang="ko-KR" sz="1000" dirty="0"/>
              <a:t>&lt;/title&gt;</a:t>
            </a:r>
          </a:p>
          <a:p>
            <a:pPr defTabSz="179974"/>
            <a:r>
              <a:rPr lang="en-US" altLang="ko-KR" sz="1000" dirty="0"/>
              <a:t>&lt;script&gt;</a:t>
            </a:r>
          </a:p>
          <a:p>
            <a:pPr defTabSz="179974"/>
            <a:r>
              <a:rPr lang="en-US" altLang="ko-KR" sz="1000" b="1" dirty="0"/>
              <a:t>	function </a:t>
            </a:r>
            <a:r>
              <a:rPr lang="en-US" altLang="ko-KR" sz="1000" b="1" dirty="0" err="1"/>
              <a:t>pr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arr</a:t>
            </a:r>
            <a:r>
              <a:rPr lang="en-US" altLang="ko-KR" sz="1000" b="1" dirty="0"/>
              <a:t>) { 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</a:t>
            </a:r>
            <a:r>
              <a:rPr lang="en-US" altLang="ko-KR" sz="1000" dirty="0" err="1"/>
              <a:t>arr.toString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}</a:t>
            </a:r>
          </a:p>
          <a:p>
            <a:pPr defTabSz="179974"/>
            <a:r>
              <a:rPr lang="en-US" altLang="ko-KR" sz="1000" dirty="0"/>
              <a:t>&lt;/script&gt;</a:t>
            </a:r>
          </a:p>
          <a:p>
            <a:pPr defTabSz="179974"/>
            <a:r>
              <a:rPr lang="en-US" altLang="ko-KR" sz="1000" dirty="0"/>
              <a:t>&lt;/head&gt;</a:t>
            </a:r>
          </a:p>
          <a:p>
            <a:pPr defTabSz="179974"/>
            <a:r>
              <a:rPr lang="en-US" altLang="ko-KR" sz="1000" dirty="0"/>
              <a:t>&lt;body&gt;</a:t>
            </a:r>
          </a:p>
          <a:p>
            <a:pPr defTabSz="179974"/>
            <a:r>
              <a:rPr lang="en-US" altLang="ko-KR" sz="1000" dirty="0"/>
              <a:t>&lt;h3&gt;Array </a:t>
            </a:r>
            <a:r>
              <a:rPr lang="ko-KR" altLang="en-US" sz="1000" dirty="0"/>
              <a:t>객체의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활용</a:t>
            </a:r>
            <a:r>
              <a:rPr lang="en-US" altLang="ko-KR" sz="1000" dirty="0"/>
              <a:t>&lt;/h3&gt;</a:t>
            </a:r>
          </a:p>
          <a:p>
            <a:pPr defTabSz="179974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79974"/>
            <a:r>
              <a:rPr lang="en-US" altLang="ko-KR" sz="1000" dirty="0"/>
              <a:t>&lt;script&gt;</a:t>
            </a:r>
          </a:p>
          <a:p>
            <a:pPr defTabSz="179974"/>
            <a:r>
              <a:rPr lang="en-US" altLang="ko-KR" sz="1000" b="1" dirty="0"/>
              <a:t>	let a = new Array("</a:t>
            </a:r>
            <a:r>
              <a:rPr lang="ko-KR" altLang="en-US" sz="1000" b="1" dirty="0"/>
              <a:t>황</a:t>
            </a:r>
            <a:r>
              <a:rPr lang="en-US" altLang="ko-KR" sz="1000" b="1" dirty="0"/>
              <a:t>", "</a:t>
            </a:r>
            <a:r>
              <a:rPr lang="ko-KR" altLang="en-US" sz="1000" b="1" dirty="0"/>
              <a:t>김</a:t>
            </a:r>
            <a:r>
              <a:rPr lang="en-US" altLang="ko-KR" sz="1000" b="1" dirty="0"/>
              <a:t>", "</a:t>
            </a:r>
            <a:r>
              <a:rPr lang="ko-KR" altLang="en-US" sz="1000" b="1" dirty="0"/>
              <a:t>이</a:t>
            </a:r>
            <a:r>
              <a:rPr lang="en-US" altLang="ko-KR" sz="1000" b="1" dirty="0"/>
              <a:t>");</a:t>
            </a:r>
          </a:p>
          <a:p>
            <a:pPr defTabSz="179974"/>
            <a:r>
              <a:rPr lang="en-US" altLang="ko-KR" sz="1000" b="1" dirty="0"/>
              <a:t>	let b = new Array("</a:t>
            </a:r>
            <a:r>
              <a:rPr lang="ko-KR" altLang="en-US" sz="1000" b="1" dirty="0"/>
              <a:t>박</a:t>
            </a:r>
            <a:r>
              <a:rPr lang="en-US" altLang="ko-KR" sz="1000" b="1" dirty="0"/>
              <a:t>");</a:t>
            </a:r>
          </a:p>
          <a:p>
            <a:pPr defTabSz="179974"/>
            <a:r>
              <a:rPr lang="en-US" altLang="ko-KR" sz="1000" b="1" dirty="0"/>
              <a:t>	let c;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</a:t>
            </a:r>
            <a:r>
              <a:rPr lang="ko-KR" altLang="en-US" sz="1000" dirty="0"/>
              <a:t>배열 </a:t>
            </a:r>
            <a:r>
              <a:rPr lang="en-US" altLang="ko-KR" sz="1000" dirty="0"/>
              <a:t>a = ", a);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</a:t>
            </a:r>
            <a:r>
              <a:rPr lang="ko-KR" altLang="en-US" sz="1000" dirty="0"/>
              <a:t>배열 </a:t>
            </a:r>
            <a:r>
              <a:rPr lang="en-US" altLang="ko-KR" sz="1000" dirty="0"/>
              <a:t>b = ", b);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a.concat</a:t>
            </a:r>
            <a:r>
              <a:rPr lang="en-US" altLang="ko-KR" sz="1000" b="1" dirty="0"/>
              <a:t>(b); </a:t>
            </a:r>
            <a:r>
              <a:rPr lang="en-US" altLang="ko-KR" sz="1000" dirty="0"/>
              <a:t>// c</a:t>
            </a:r>
            <a:r>
              <a:rPr lang="ko-KR" altLang="en-US" sz="1000" dirty="0"/>
              <a:t>는 </a:t>
            </a:r>
            <a:r>
              <a:rPr lang="en-US" altLang="ko-KR" sz="1000" dirty="0"/>
              <a:t>a</a:t>
            </a:r>
            <a:r>
              <a:rPr lang="ko-KR" altLang="en-US" sz="1000" dirty="0"/>
              <a:t>와 </a:t>
            </a:r>
            <a:r>
              <a:rPr lang="en-US" altLang="ko-KR" sz="1000" dirty="0"/>
              <a:t>b</a:t>
            </a:r>
            <a:r>
              <a:rPr lang="ko-KR" altLang="en-US" sz="1000" dirty="0"/>
              <a:t>를 연결한 새 배열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 = </a:t>
            </a:r>
            <a:r>
              <a:rPr lang="en-US" altLang="ko-KR" sz="1000" dirty="0" err="1"/>
              <a:t>a.concat</a:t>
            </a:r>
            <a:r>
              <a:rPr lang="en-US" altLang="ko-KR" sz="1000" dirty="0"/>
              <a:t>(b)</a:t>
            </a:r>
            <a:r>
              <a:rPr lang="ko-KR" altLang="en-US" sz="1000" dirty="0"/>
              <a:t>후 </a:t>
            </a:r>
            <a:r>
              <a:rPr lang="en-US" altLang="ko-KR" sz="1000" dirty="0"/>
              <a:t>c = ", c);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 = </a:t>
            </a:r>
            <a:r>
              <a:rPr lang="en-US" altLang="ko-KR" sz="1000" dirty="0" err="1"/>
              <a:t>a.concat</a:t>
            </a:r>
            <a:r>
              <a:rPr lang="en-US" altLang="ko-KR" sz="1000" dirty="0"/>
              <a:t>(b)</a:t>
            </a:r>
            <a:r>
              <a:rPr lang="ko-KR" altLang="en-US" sz="1000" dirty="0"/>
              <a:t>후 </a:t>
            </a:r>
            <a:r>
              <a:rPr lang="en-US" altLang="ko-KR" sz="1000" dirty="0"/>
              <a:t>a = ", a);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a.join</a:t>
            </a:r>
            <a:r>
              <a:rPr lang="en-US" altLang="ko-KR" sz="1000" b="1" dirty="0"/>
              <a:t>("##"); </a:t>
            </a:r>
            <a:r>
              <a:rPr lang="en-US" altLang="ko-KR" sz="1000" dirty="0"/>
              <a:t>// c</a:t>
            </a:r>
            <a:r>
              <a:rPr lang="ko-KR" altLang="en-US" sz="1000" dirty="0"/>
              <a:t>는 배열 </a:t>
            </a:r>
            <a:r>
              <a:rPr lang="en-US" altLang="ko-KR" sz="1000" dirty="0"/>
              <a:t>a</a:t>
            </a:r>
            <a:r>
              <a:rPr lang="ko-KR" altLang="en-US" sz="1000" dirty="0"/>
              <a:t>를 연결한 문자열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 = </a:t>
            </a:r>
            <a:r>
              <a:rPr lang="en-US" altLang="ko-KR" sz="1000" dirty="0" err="1"/>
              <a:t>a.join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c = ", c);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 = </a:t>
            </a:r>
            <a:r>
              <a:rPr lang="en-US" altLang="ko-KR" sz="1000" dirty="0" err="1"/>
              <a:t>a.join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a = ", a);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a.reverse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en-US" altLang="ko-KR" sz="1000" dirty="0" err="1"/>
              <a:t>a.reverse</a:t>
            </a:r>
            <a:r>
              <a:rPr lang="en-US" altLang="ko-KR" sz="1000" dirty="0"/>
              <a:t>()</a:t>
            </a:r>
            <a:r>
              <a:rPr lang="ko-KR" altLang="en-US" sz="1000" dirty="0"/>
              <a:t>로 </a:t>
            </a:r>
            <a:r>
              <a:rPr lang="en-US" altLang="ko-KR" sz="1000" dirty="0"/>
              <a:t>a </a:t>
            </a:r>
            <a:r>
              <a:rPr lang="ko-KR" altLang="en-US" sz="1000" dirty="0"/>
              <a:t>자체 변경</a:t>
            </a:r>
            <a:r>
              <a:rPr lang="en-US" altLang="ko-KR" sz="1000" dirty="0"/>
              <a:t>. c</a:t>
            </a:r>
            <a:r>
              <a:rPr lang="ko-KR" altLang="en-US" sz="1000" dirty="0"/>
              <a:t>는 배열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a.reverse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c = ", c); 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a.reverse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a = ", a);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a.slice</a:t>
            </a:r>
            <a:r>
              <a:rPr lang="en-US" altLang="ko-KR" sz="1000" b="1" dirty="0"/>
              <a:t>(1, 2); </a:t>
            </a:r>
            <a:r>
              <a:rPr lang="en-US" altLang="ko-KR" sz="1000" dirty="0"/>
              <a:t>// c</a:t>
            </a:r>
            <a:r>
              <a:rPr lang="ko-KR" altLang="en-US" sz="1000" dirty="0"/>
              <a:t>는 새 배열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a.slice</a:t>
            </a:r>
            <a:r>
              <a:rPr lang="en-US" altLang="ko-KR" sz="1000" dirty="0"/>
              <a:t>(1, 2) </a:t>
            </a:r>
            <a:r>
              <a:rPr lang="ko-KR" altLang="en-US" sz="1000" dirty="0"/>
              <a:t>후 </a:t>
            </a:r>
            <a:r>
              <a:rPr lang="en-US" altLang="ko-KR" sz="1000" dirty="0"/>
              <a:t>c = ", c);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a.slice</a:t>
            </a:r>
            <a:r>
              <a:rPr lang="en-US" altLang="ko-KR" sz="1000" dirty="0"/>
              <a:t>(1, 2) </a:t>
            </a:r>
            <a:r>
              <a:rPr lang="ko-KR" altLang="en-US" sz="1000" dirty="0"/>
              <a:t>후 </a:t>
            </a:r>
            <a:r>
              <a:rPr lang="en-US" altLang="ko-KR" sz="1000" dirty="0"/>
              <a:t>a = ", a);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a.sort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en-US" altLang="ko-KR" sz="1000" dirty="0" err="1"/>
              <a:t>a.sort</a:t>
            </a:r>
            <a:r>
              <a:rPr lang="en-US" altLang="ko-KR" sz="1000" dirty="0"/>
              <a:t>()</a:t>
            </a:r>
            <a:r>
              <a:rPr lang="ko-KR" altLang="en-US" sz="1000" dirty="0"/>
              <a:t>는 </a:t>
            </a:r>
            <a:r>
              <a:rPr lang="en-US" altLang="ko-KR" sz="1000" dirty="0"/>
              <a:t>a </a:t>
            </a:r>
            <a:r>
              <a:rPr lang="ko-KR" altLang="en-US" sz="1000" dirty="0"/>
              <a:t>자체 변경</a:t>
            </a:r>
            <a:r>
              <a:rPr lang="en-US" altLang="ko-KR" sz="1000" dirty="0"/>
              <a:t>. c</a:t>
            </a:r>
            <a:r>
              <a:rPr lang="ko-KR" altLang="en-US" sz="1000" dirty="0"/>
              <a:t>는 배열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a.sort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c = ", c);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pr</a:t>
            </a:r>
            <a:r>
              <a:rPr lang="en-US" altLang="ko-KR" sz="1000" dirty="0"/>
              <a:t>("c= </a:t>
            </a:r>
            <a:r>
              <a:rPr lang="en-US" altLang="ko-KR" sz="1000" dirty="0" err="1"/>
              <a:t>a.sort</a:t>
            </a:r>
            <a:r>
              <a:rPr lang="en-US" altLang="ko-KR" sz="1000" dirty="0"/>
              <a:t>() </a:t>
            </a:r>
            <a:r>
              <a:rPr lang="ko-KR" altLang="en-US" sz="1000" dirty="0"/>
              <a:t>후 </a:t>
            </a:r>
            <a:r>
              <a:rPr lang="en-US" altLang="ko-KR" sz="1000" dirty="0"/>
              <a:t>a = ", a);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b="1" dirty="0"/>
              <a:t>	c = </a:t>
            </a:r>
            <a:r>
              <a:rPr lang="en-US" altLang="ko-KR" sz="1000" b="1" dirty="0" err="1"/>
              <a:t>a.toString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en-US" altLang="ko-KR" sz="1000" dirty="0" err="1"/>
              <a:t>toString</a:t>
            </a:r>
            <a:r>
              <a:rPr lang="en-US" altLang="ko-KR" sz="1000" dirty="0"/>
              <a:t>()</a:t>
            </a:r>
            <a:r>
              <a:rPr lang="ko-KR" altLang="en-US" sz="1000" dirty="0"/>
              <a:t>은 원소 사이에 </a:t>
            </a:r>
            <a:r>
              <a:rPr lang="en-US" altLang="ko-KR" sz="1000" dirty="0"/>
              <a:t>","</a:t>
            </a:r>
            <a:r>
              <a:rPr lang="ko-KR" altLang="en-US" sz="1000" dirty="0"/>
              <a:t>를 넣어  문자열 생성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a.toString</a:t>
            </a:r>
            <a:r>
              <a:rPr lang="en-US" altLang="ko-KR" sz="1000" dirty="0"/>
              <a:t>() : " + c); // c </a:t>
            </a:r>
            <a:r>
              <a:rPr lang="ko-KR" altLang="en-US" sz="1000" dirty="0"/>
              <a:t>는 문자열</a:t>
            </a:r>
            <a:endParaRPr lang="en-US" altLang="ko-KR" sz="1000" dirty="0"/>
          </a:p>
          <a:p>
            <a:pPr defTabSz="179974"/>
            <a:r>
              <a:rPr lang="en-US" altLang="ko-KR" sz="1000" dirty="0"/>
              <a:t>&lt;/script&gt;&lt;/body&gt;&lt;/html&gt;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1205742"/>
            <a:ext cx="2769004" cy="466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2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61254" y="33025"/>
            <a:ext cx="320005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902" dirty="0"/>
              <a:t>배열 객체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A54255-9009-4C52-BDDC-3B67EF3646C8}"/>
              </a:ext>
            </a:extLst>
          </p:cNvPr>
          <p:cNvSpPr/>
          <p:nvPr/>
        </p:nvSpPr>
        <p:spPr>
          <a:xfrm>
            <a:off x="740809" y="1208555"/>
            <a:ext cx="5289884" cy="3805657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7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27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사당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교대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방배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강남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arr_2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신사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압구정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70" dirty="0">
                <a:solidFill>
                  <a:srgbClr val="A31515"/>
                </a:solidFill>
                <a:latin typeface="Consolas" panose="020B0609020204030204" pitchFamily="49" charset="0"/>
              </a:rPr>
              <a:t>옥수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join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A31515"/>
                </a:solidFill>
                <a:latin typeface="Consolas" panose="020B0609020204030204" pitchFamily="49" charset="0"/>
              </a:rPr>
              <a:t>"-"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concat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arr_2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slice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7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sort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arr_1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arr_2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reverse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70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70" dirty="0">
                <a:solidFill>
                  <a:srgbClr val="001080"/>
                </a:solidFill>
                <a:latin typeface="Consolas" panose="020B0609020204030204" pitchFamily="49" charset="0"/>
              </a:rPr>
              <a:t>arr_2</a:t>
            </a:r>
            <a:r>
              <a:rPr lang="en-US" altLang="ko-KR" sz="127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7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27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7D327D-C739-488F-B7C1-22509485C0E8}"/>
              </a:ext>
            </a:extLst>
          </p:cNvPr>
          <p:cNvSpPr/>
          <p:nvPr/>
        </p:nvSpPr>
        <p:spPr>
          <a:xfrm>
            <a:off x="5564487" y="1963601"/>
            <a:ext cx="6096000" cy="3664593"/>
          </a:xfrm>
          <a:prstGeom prst="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greenArr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교대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방배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강남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 err="1">
                <a:solidFill>
                  <a:srgbClr val="A31515"/>
                </a:solidFill>
                <a:latin typeface="Consolas" panose="020B0609020204030204" pitchFamily="49" charset="0"/>
              </a:rPr>
              <a:t>미금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정자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수서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greenArr</a:t>
            </a:r>
            <a:r>
              <a:rPr lang="en-US" altLang="ko-KR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splice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51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서초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51" dirty="0">
                <a:solidFill>
                  <a:srgbClr val="A31515"/>
                </a:solidFill>
                <a:latin typeface="Consolas" panose="020B0609020204030204" pitchFamily="49" charset="0"/>
              </a:rPr>
              <a:t>역삼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greenArr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data1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pop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data2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shift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 );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data2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unshift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data1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51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 err="1">
                <a:solidFill>
                  <a:srgbClr val="001080"/>
                </a:solidFill>
                <a:latin typeface="Consolas" panose="020B0609020204030204" pitchFamily="49" charset="0"/>
              </a:rPr>
              <a:t>yellowArr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1A441-829E-41C4-9FA2-AF769B93E828}"/>
              </a:ext>
            </a:extLst>
          </p:cNvPr>
          <p:cNvSpPr txBox="1"/>
          <p:nvPr/>
        </p:nvSpPr>
        <p:spPr>
          <a:xfrm>
            <a:off x="4367808" y="775580"/>
            <a:ext cx="241636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/>
              <a:t>Array_ob2.html</a:t>
            </a:r>
            <a:endParaRPr lang="ko-KR" altLang="en-US" sz="163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78959-826E-4A96-AB12-A8121655E7E1}"/>
              </a:ext>
            </a:extLst>
          </p:cNvPr>
          <p:cNvSpPr txBox="1"/>
          <p:nvPr/>
        </p:nvSpPr>
        <p:spPr>
          <a:xfrm>
            <a:off x="7989909" y="5910674"/>
            <a:ext cx="2416367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32" dirty="0"/>
              <a:t>Array_ob3.html</a:t>
            </a:r>
            <a:endParaRPr lang="ko-KR" altLang="en-US" sz="1632" dirty="0"/>
          </a:p>
        </p:txBody>
      </p:sp>
    </p:spTree>
    <p:extLst>
      <p:ext uri="{BB962C8B-B14F-4D97-AF65-F5344CB8AC3E}">
        <p14:creationId xmlns:p14="http://schemas.microsoft.com/office/powerpoint/2010/main" val="2362650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07923" y="98332"/>
            <a:ext cx="888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브라우저 객체 </a:t>
            </a:r>
            <a:r>
              <a:rPr lang="en-US" altLang="ko-KR" sz="217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─ </a:t>
            </a:r>
            <a:r>
              <a:rPr lang="ko-KR" altLang="en-US" sz="2177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메서드</a:t>
            </a:r>
            <a:endParaRPr lang="ko-KR" altLang="en-US" sz="3265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980728"/>
            <a:ext cx="802606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92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83632" y="15552"/>
            <a:ext cx="8887445" cy="59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3200" dirty="0"/>
              <a:t>새 </a:t>
            </a:r>
            <a:r>
              <a:rPr lang="ko-KR" altLang="en-US" sz="2800" dirty="0"/>
              <a:t>창의</a:t>
            </a:r>
            <a:r>
              <a:rPr lang="ko-KR" altLang="en-US" sz="3200" dirty="0"/>
              <a:t> 옵션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38" y="1705280"/>
            <a:ext cx="7996452" cy="373994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207568" y="1070453"/>
            <a:ext cx="409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 </a:t>
            </a:r>
            <a:r>
              <a:rPr lang="ko-KR" altLang="en-US" sz="24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팝업 반드시 해제하고 진행</a:t>
            </a:r>
            <a:endParaRPr lang="en-US" altLang="ko-KR" sz="2400" dirty="0">
              <a:solidFill>
                <a:srgbClr val="FF0000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334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36" y="1363747"/>
            <a:ext cx="5112300" cy="4942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4103" y="180"/>
            <a:ext cx="4963348" cy="59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sz="3265" dirty="0"/>
              <a:t>screen </a:t>
            </a:r>
            <a:r>
              <a:rPr lang="ko-KR" altLang="en-US" sz="3265" dirty="0"/>
              <a:t>객체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59945" y="4005034"/>
            <a:ext cx="5199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screen </a:t>
            </a:r>
            <a:r>
              <a:rPr lang="ko-KR" altLang="en-US" sz="24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객체 속성 </a:t>
            </a:r>
            <a:r>
              <a:rPr lang="en-US" altLang="ko-KR" sz="24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= width, height, …</a:t>
            </a:r>
          </a:p>
        </p:txBody>
      </p:sp>
    </p:spTree>
    <p:extLst>
      <p:ext uri="{BB962C8B-B14F-4D97-AF65-F5344CB8AC3E}">
        <p14:creationId xmlns:p14="http://schemas.microsoft.com/office/powerpoint/2010/main" val="240995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기초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799856" y="1628800"/>
            <a:ext cx="6204185" cy="404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자바스크립트로 할 수 있는 것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자바스크립트 기초 문법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연산자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코어객체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날짜</a:t>
            </a:r>
            <a:r>
              <a:rPr lang="en-US" altLang="ko-KR" sz="2177" b="1" dirty="0">
                <a:latin typeface="+mj-ea"/>
                <a:ea typeface="+mj-ea"/>
              </a:rPr>
              <a:t>,</a:t>
            </a:r>
            <a:r>
              <a:rPr lang="ko-KR" altLang="en-US" sz="2177" b="1" dirty="0">
                <a:latin typeface="+mj-ea"/>
                <a:ea typeface="+mj-ea"/>
              </a:rPr>
              <a:t>수학함수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배열 객체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  <a:ea typeface="+mj-ea"/>
              </a:rPr>
              <a:t>브라우저 객체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177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1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04104" y="98332"/>
            <a:ext cx="888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sz="2800" dirty="0"/>
              <a:t>screen </a:t>
            </a:r>
            <a:r>
              <a:rPr lang="ko-KR" altLang="en-US" sz="2800" dirty="0"/>
              <a:t>객체 </a:t>
            </a:r>
            <a:r>
              <a:rPr lang="en-US" altLang="ko-KR" sz="2800" dirty="0"/>
              <a:t>─ </a:t>
            </a:r>
            <a:r>
              <a:rPr lang="ko-KR" altLang="en-US" sz="2800" dirty="0"/>
              <a:t>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340768"/>
            <a:ext cx="8679393" cy="28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59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9616" y="41553"/>
            <a:ext cx="8887445" cy="59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sz="3200" dirty="0"/>
              <a:t>location </a:t>
            </a:r>
            <a:r>
              <a:rPr lang="ko-KR" altLang="en-US" sz="2800" dirty="0"/>
              <a:t>객체</a:t>
            </a:r>
            <a:r>
              <a:rPr lang="ko-KR" altLang="en-US" sz="3200" dirty="0"/>
              <a:t> </a:t>
            </a:r>
            <a:r>
              <a:rPr lang="en-US" altLang="ko-KR" sz="3200" dirty="0"/>
              <a:t>─ </a:t>
            </a:r>
            <a:r>
              <a:rPr lang="ko-KR" altLang="en-US" sz="3200" dirty="0"/>
              <a:t>속성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196752"/>
            <a:ext cx="7704856" cy="44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08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Date </a:t>
            </a:r>
            <a:r>
              <a:rPr lang="ko-KR" altLang="en-US" dirty="0"/>
              <a:t>객체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시간 정보를 담는 객체</a:t>
            </a:r>
            <a:endParaRPr lang="en-US" altLang="ko-KR" dirty="0"/>
          </a:p>
          <a:p>
            <a:pPr lvl="1"/>
            <a:r>
              <a:rPr lang="ko-KR" altLang="en-US" dirty="0"/>
              <a:t>현재 시간 정보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50" dirty="0"/>
          </a:p>
          <a:p>
            <a:pPr lvl="1"/>
            <a:r>
              <a:rPr lang="ko-KR" altLang="en-US" dirty="0"/>
              <a:t>학기 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날짜 기억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50" dirty="0"/>
          </a:p>
          <a:p>
            <a:r>
              <a:rPr lang="en-US" altLang="ko-KR" dirty="0"/>
              <a:t>Date </a:t>
            </a:r>
            <a:r>
              <a:rPr lang="ko-KR" altLang="en-US" dirty="0"/>
              <a:t>객체 활용</a:t>
            </a:r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51657" y="2258094"/>
            <a:ext cx="698440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초기화된 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51657" y="3554070"/>
            <a:ext cx="698440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57964" y="4725144"/>
            <a:ext cx="6971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now = new Date();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48928" y="1043945"/>
            <a:ext cx="52563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400" dirty="0"/>
              <a:t>&lt;!DOCTYPE html&gt;</a:t>
            </a:r>
          </a:p>
          <a:p>
            <a:pPr defTabSz="179974"/>
            <a:r>
              <a:rPr lang="en-US" altLang="ko-KR" sz="1400" dirty="0"/>
              <a:t>&lt;html&gt;</a:t>
            </a:r>
          </a:p>
          <a:p>
            <a:pPr defTabSz="179974"/>
            <a:r>
              <a:rPr lang="en-US" altLang="ko-KR" sz="1400" dirty="0"/>
              <a:t>&lt;head&gt;&lt;title&gt;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&lt;/title&gt;&lt;/head&gt;</a:t>
            </a:r>
          </a:p>
          <a:p>
            <a:pPr defTabSz="179974"/>
            <a:r>
              <a:rPr lang="en-US" altLang="ko-KR" sz="1400" dirty="0"/>
              <a:t>&lt;body&gt;</a:t>
            </a:r>
          </a:p>
          <a:p>
            <a:pPr defTabSz="179974"/>
            <a:r>
              <a:rPr lang="en-US" altLang="ko-KR" sz="1400" dirty="0"/>
              <a:t>&lt;h3&gt;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&lt;/h3&gt;</a:t>
            </a:r>
          </a:p>
          <a:p>
            <a:pPr defTabSz="179974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79974"/>
            <a:r>
              <a:rPr lang="en-US" altLang="ko-KR" sz="1400" dirty="0"/>
              <a:t>&lt;script&gt;</a:t>
            </a:r>
          </a:p>
          <a:p>
            <a:pPr defTabSz="179974"/>
            <a:r>
              <a:rPr lang="en-US" altLang="ko-KR" sz="1400" dirty="0"/>
              <a:t>	// Date </a:t>
            </a:r>
            <a:r>
              <a:rPr lang="ko-KR" altLang="en-US" sz="1400" dirty="0"/>
              <a:t>객체 생성</a:t>
            </a:r>
          </a:p>
          <a:p>
            <a:pPr defTabSz="179974"/>
            <a:r>
              <a:rPr lang="en-US" altLang="ko-KR" sz="1400" dirty="0"/>
              <a:t>	let today = </a:t>
            </a:r>
            <a:r>
              <a:rPr lang="en-US" altLang="ko-KR" sz="1400" b="1" dirty="0"/>
              <a:t>new Date(); 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// Date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toLocaleString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today.toLocaleString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 </a:t>
            </a:r>
          </a:p>
          <a:p>
            <a:pPr defTabSz="179974"/>
            <a:r>
              <a:rPr lang="en-US" altLang="ko-KR" sz="1400" dirty="0"/>
              <a:t>						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// String </a:t>
            </a:r>
            <a:r>
              <a:rPr lang="ko-KR" altLang="en-US" sz="1400" dirty="0"/>
              <a:t>객체 생성</a:t>
            </a:r>
          </a:p>
          <a:p>
            <a:pPr defTabSz="179974"/>
            <a:r>
              <a:rPr lang="en-US" altLang="ko-KR" sz="1400" dirty="0"/>
              <a:t>	let </a:t>
            </a:r>
            <a:r>
              <a:rPr lang="en-US" altLang="ko-KR" sz="1400" dirty="0" err="1"/>
              <a:t>mystr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String("</a:t>
            </a:r>
            <a:r>
              <a:rPr lang="ko-KR" altLang="en-US" sz="1400" b="1" dirty="0"/>
              <a:t>자바스크립트 공부하기</a:t>
            </a:r>
            <a:r>
              <a:rPr lang="en-US" altLang="ko-KR" sz="1400" b="1" dirty="0"/>
              <a:t>");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내용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길이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mystr.length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r>
              <a:rPr lang="en-US" altLang="ko-KR" sz="1400" dirty="0"/>
              <a:t>	// </a:t>
            </a:r>
            <a:r>
              <a:rPr lang="en-US" altLang="ko-KR" sz="1400" dirty="0" err="1"/>
              <a:t>mystr.length</a:t>
            </a:r>
            <a:r>
              <a:rPr lang="en-US" altLang="ko-KR" sz="1400" dirty="0"/>
              <a:t>=10; // </a:t>
            </a:r>
            <a:r>
              <a:rPr lang="ko-KR" altLang="en-US" sz="1400" dirty="0"/>
              <a:t>이 문장은 오류이다</a:t>
            </a:r>
            <a:r>
              <a:rPr lang="en-US" altLang="ko-KR" sz="1400" dirty="0"/>
              <a:t>.</a:t>
            </a:r>
          </a:p>
          <a:p>
            <a:pPr defTabSz="179974"/>
            <a:r>
              <a:rPr lang="en-US" altLang="ko-KR" sz="1400" dirty="0"/>
              <a:t>&lt;/script&gt;</a:t>
            </a:r>
          </a:p>
          <a:p>
            <a:pPr defTabSz="179974"/>
            <a:r>
              <a:rPr lang="en-US" altLang="ko-KR" sz="1400" dirty="0"/>
              <a:t>&lt;/body&gt;</a:t>
            </a:r>
          </a:p>
          <a:p>
            <a:pPr defTabSz="179974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146081" y="2600035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70153" y="3915668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메소드</a:t>
            </a:r>
            <a:r>
              <a:rPr lang="ko-KR" altLang="en-US" sz="1200" dirty="0"/>
              <a:t>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15510" y="5192187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프로퍼티</a:t>
            </a:r>
            <a:r>
              <a:rPr lang="ko-KR" altLang="en-US" sz="1200" dirty="0"/>
              <a:t> 읽기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40768"/>
            <a:ext cx="3181183" cy="2152537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11377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7–5 Date </a:t>
            </a:r>
            <a:r>
              <a:rPr lang="ko-KR" altLang="en-US" dirty="0"/>
              <a:t>객체 생성 및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63552" y="982176"/>
            <a:ext cx="482428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200" dirty="0"/>
              <a:t>&lt;!DOCTYPE html&gt;</a:t>
            </a:r>
          </a:p>
          <a:p>
            <a:pPr defTabSz="179974"/>
            <a:r>
              <a:rPr lang="en-US" altLang="ko-KR" sz="1200" dirty="0"/>
              <a:t>&lt;html&gt;</a:t>
            </a:r>
          </a:p>
          <a:p>
            <a:pPr defTabSz="179974"/>
            <a:r>
              <a:rPr lang="en-US" altLang="ko-KR" sz="1200" dirty="0"/>
              <a:t>&lt;head&gt;</a:t>
            </a:r>
          </a:p>
          <a:p>
            <a:pPr defTabSz="179974"/>
            <a:r>
              <a:rPr lang="en-US" altLang="ko-KR" sz="1200" dirty="0"/>
              <a:t>&lt;title&gt;Date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&lt;/title&gt;</a:t>
            </a:r>
          </a:p>
          <a:p>
            <a:pPr defTabSz="179974"/>
            <a:r>
              <a:rPr lang="en-US" altLang="ko-KR" sz="1200" dirty="0"/>
              <a:t>&lt;/head&gt;</a:t>
            </a:r>
          </a:p>
          <a:p>
            <a:pPr defTabSz="179974"/>
            <a:r>
              <a:rPr lang="en-US" altLang="ko-KR" sz="1200" dirty="0"/>
              <a:t>&lt;body&gt;</a:t>
            </a:r>
          </a:p>
          <a:p>
            <a:pPr defTabSz="179974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79974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79974"/>
            <a:r>
              <a:rPr lang="en-US" altLang="ko-KR" sz="1200" dirty="0"/>
              <a:t>&lt;script&gt;</a:t>
            </a:r>
          </a:p>
          <a:p>
            <a:pPr defTabSz="179974"/>
            <a:r>
              <a:rPr lang="en-US" altLang="ko-KR" sz="1200" b="1" dirty="0"/>
              <a:t>let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79974"/>
            <a:r>
              <a:rPr lang="en-US" altLang="ko-KR" sz="1200" dirty="0"/>
              <a:t>				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/>
              <a:t>() </a:t>
            </a:r>
            <a:r>
              <a:rPr lang="en-US" altLang="ko-KR" sz="1200" dirty="0"/>
              <a:t>+ 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79974"/>
            <a:endParaRPr lang="ko-KR" altLang="en-US" sz="1200" dirty="0"/>
          </a:p>
          <a:p>
            <a:pPr defTabSz="179974"/>
            <a:r>
              <a:rPr lang="en-US" altLang="ko-KR" sz="1200" dirty="0"/>
              <a:t>let next = </a:t>
            </a:r>
            <a:r>
              <a:rPr lang="en-US" altLang="ko-KR" sz="1200" b="1" dirty="0"/>
              <a:t>new Date(2017, 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/>
              <a:t>월</a:t>
            </a:r>
          </a:p>
          <a:p>
            <a:pPr defTabSz="179974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next.toLocaleString</a:t>
            </a:r>
            <a:r>
              <a:rPr lang="en-US" altLang="ko-KR" sz="1200" dirty="0"/>
              <a:t>() : "</a:t>
            </a:r>
          </a:p>
          <a:p>
            <a:pPr defTabSz="179974"/>
            <a:r>
              <a:rPr lang="en-US" altLang="ko-KR" sz="1200" dirty="0"/>
              <a:t>				+ </a:t>
            </a:r>
            <a:r>
              <a:rPr lang="en-US" altLang="ko-KR" sz="1200" b="1" dirty="0" err="1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79974"/>
            <a:r>
              <a:rPr lang="en-US" altLang="ko-KR" sz="1200" dirty="0"/>
              <a:t>&lt;/script&gt;</a:t>
            </a:r>
          </a:p>
          <a:p>
            <a:pPr defTabSz="179974"/>
            <a:r>
              <a:rPr lang="en-US" altLang="ko-KR" sz="1200" dirty="0"/>
              <a:t>&lt;/body&gt;</a:t>
            </a:r>
          </a:p>
          <a:p>
            <a:pPr defTabSz="179974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48" y="1270193"/>
            <a:ext cx="2359461" cy="41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064896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7–6 </a:t>
            </a:r>
            <a:r>
              <a:rPr lang="ko-KR" altLang="en-US" dirty="0"/>
              <a:t>방문 시간에 따라 변하는 배경색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15480" y="1052736"/>
            <a:ext cx="6048672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400" dirty="0"/>
              <a:t>&lt;!DOCTYPE html&gt;</a:t>
            </a:r>
          </a:p>
          <a:p>
            <a:pPr defTabSz="179974"/>
            <a:r>
              <a:rPr lang="en-US" altLang="ko-KR" sz="1400" dirty="0"/>
              <a:t>&lt;html&gt;</a:t>
            </a:r>
          </a:p>
          <a:p>
            <a:pPr defTabSz="179974"/>
            <a:r>
              <a:rPr lang="en-US" altLang="ko-KR" sz="1400" dirty="0"/>
              <a:t>&lt;head&gt;</a:t>
            </a:r>
          </a:p>
          <a:p>
            <a:pPr defTabSz="179974"/>
            <a:r>
              <a:rPr lang="en-US" altLang="ko-KR" sz="1400" dirty="0"/>
              <a:t>&lt;title&gt;</a:t>
            </a:r>
            <a:r>
              <a:rPr lang="ko-KR" altLang="en-US" sz="1400" dirty="0"/>
              <a:t>방문 시간에 따라 변하는 배경색</a:t>
            </a:r>
            <a:r>
              <a:rPr lang="en-US" altLang="ko-KR" sz="1400" dirty="0"/>
              <a:t>&lt;/title&gt;</a:t>
            </a:r>
          </a:p>
          <a:p>
            <a:pPr defTabSz="179974"/>
            <a:r>
              <a:rPr lang="en-US" altLang="ko-KR" sz="1400" dirty="0"/>
              <a:t>&lt;/head&gt;</a:t>
            </a:r>
          </a:p>
          <a:p>
            <a:pPr defTabSz="179974"/>
            <a:r>
              <a:rPr lang="en-US" altLang="ko-KR" sz="1400" dirty="0"/>
              <a:t>&lt;body&gt;</a:t>
            </a:r>
          </a:p>
          <a:p>
            <a:pPr defTabSz="179974"/>
            <a:r>
              <a:rPr lang="en-US" altLang="ko-KR" sz="1400" dirty="0"/>
              <a:t>&lt;h3&gt;</a:t>
            </a:r>
            <a:r>
              <a:rPr lang="ko-KR" altLang="en-US" sz="1400" dirty="0"/>
              <a:t>페이지 방문 초시간이  짝수이면 </a:t>
            </a:r>
            <a:r>
              <a:rPr lang="en-US" altLang="ko-KR" sz="1400" dirty="0"/>
              <a:t>violet, </a:t>
            </a:r>
            <a:r>
              <a:rPr lang="ko-KR" altLang="en-US" sz="1400" dirty="0"/>
              <a:t>홀수이면 </a:t>
            </a:r>
            <a:r>
              <a:rPr lang="en-US" altLang="ko-KR" sz="1400" dirty="0" err="1"/>
              <a:t>lightskyblue</a:t>
            </a:r>
            <a:r>
              <a:rPr lang="en-US" altLang="ko-KR" sz="1400" dirty="0"/>
              <a:t> </a:t>
            </a:r>
            <a:r>
              <a:rPr lang="ko-KR" altLang="en-US" sz="1400" dirty="0"/>
              <a:t>배경</a:t>
            </a:r>
            <a:r>
              <a:rPr lang="en-US" altLang="ko-KR" sz="1400" dirty="0"/>
              <a:t>&lt;/h3&gt;</a:t>
            </a:r>
          </a:p>
          <a:p>
            <a:pPr defTabSz="179974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79974"/>
            <a:r>
              <a:rPr lang="en-US" altLang="ko-KR" sz="1400" dirty="0"/>
              <a:t>&lt;script&gt;</a:t>
            </a:r>
          </a:p>
          <a:p>
            <a:pPr defTabSz="179974"/>
            <a:r>
              <a:rPr lang="en-US" altLang="ko-KR" sz="1400" b="1" dirty="0"/>
              <a:t>	let current = new Date(); </a:t>
            </a:r>
            <a:r>
              <a:rPr lang="en-US" altLang="ko-KR" sz="1400" dirty="0"/>
              <a:t>// </a:t>
            </a:r>
            <a:r>
              <a:rPr lang="ko-KR" altLang="en-US" sz="1400" dirty="0"/>
              <a:t>현재 시간을 가진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 생성</a:t>
            </a:r>
          </a:p>
          <a:p>
            <a:pPr defTabSz="179974"/>
            <a:r>
              <a:rPr lang="en-US" altLang="ko-KR" sz="1400" dirty="0"/>
              <a:t>	if(</a:t>
            </a:r>
            <a:r>
              <a:rPr lang="en-US" altLang="ko-KR" sz="1400" b="1" dirty="0" err="1"/>
              <a:t>current.getSeconds</a:t>
            </a:r>
            <a:r>
              <a:rPr lang="en-US" altLang="ko-KR" sz="1400" b="1" dirty="0"/>
              <a:t>() % 2</a:t>
            </a:r>
            <a:r>
              <a:rPr lang="en-US" altLang="ko-KR" sz="1400" dirty="0"/>
              <a:t> == 0)</a:t>
            </a:r>
          </a:p>
          <a:p>
            <a:pPr defTabSz="179974"/>
            <a:r>
              <a:rPr lang="en-US" altLang="ko-KR" sz="1400" dirty="0"/>
              <a:t>		</a:t>
            </a:r>
            <a:r>
              <a:rPr lang="en-US" altLang="ko-KR" sz="1400" b="1" dirty="0" err="1"/>
              <a:t>document.body.style.backgroundColor</a:t>
            </a:r>
            <a:r>
              <a:rPr lang="en-US" altLang="ko-KR" sz="1400" b="1" dirty="0"/>
              <a:t> = "violet";</a:t>
            </a:r>
          </a:p>
          <a:p>
            <a:pPr defTabSz="179974"/>
            <a:r>
              <a:rPr lang="en-US" altLang="ko-KR" sz="1400" dirty="0"/>
              <a:t>	else</a:t>
            </a:r>
          </a:p>
          <a:p>
            <a:pPr defTabSz="179974"/>
            <a:r>
              <a:rPr lang="en-US" altLang="ko-KR" sz="1400" dirty="0"/>
              <a:t>		</a:t>
            </a:r>
            <a:r>
              <a:rPr lang="en-US" altLang="ko-KR" sz="1400" b="1" dirty="0" err="1"/>
              <a:t>document.body.style.backgroundColor</a:t>
            </a:r>
            <a:r>
              <a:rPr lang="en-US" altLang="ko-KR" sz="1400" b="1" dirty="0"/>
              <a:t> = "</a:t>
            </a:r>
            <a:r>
              <a:rPr lang="en-US" altLang="ko-KR" sz="1400" b="1" dirty="0" err="1"/>
              <a:t>lightskyblue</a:t>
            </a:r>
            <a:r>
              <a:rPr lang="en-US" altLang="ko-KR" sz="1400" b="1" dirty="0"/>
              <a:t>";</a:t>
            </a:r>
          </a:p>
          <a:p>
            <a:pPr defTabSz="179974"/>
            <a:endParaRPr lang="ko-KR" altLang="en-US" sz="1400" dirty="0"/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");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current.getHours</a:t>
            </a:r>
            <a:r>
              <a:rPr lang="en-US" altLang="ko-KR" sz="1400" dirty="0"/>
              <a:t>(), "</a:t>
            </a:r>
            <a:r>
              <a:rPr lang="ko-KR" altLang="en-US" sz="1400" dirty="0"/>
              <a:t>시</a:t>
            </a:r>
            <a:r>
              <a:rPr lang="en-US" altLang="ko-KR" sz="1400" dirty="0"/>
              <a:t>,");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current.getMinutes</a:t>
            </a:r>
            <a:r>
              <a:rPr lang="en-US" altLang="ko-KR" sz="1400" dirty="0"/>
              <a:t>(), "</a:t>
            </a:r>
            <a:r>
              <a:rPr lang="ko-KR" altLang="en-US" sz="1400" dirty="0"/>
              <a:t>분</a:t>
            </a:r>
            <a:r>
              <a:rPr lang="en-US" altLang="ko-KR" sz="1400" dirty="0"/>
              <a:t>,");</a:t>
            </a:r>
          </a:p>
          <a:p>
            <a:pPr defTabSz="179974"/>
            <a:r>
              <a:rPr lang="en-US" altLang="ko-KR" sz="1400" dirty="0"/>
              <a:t>	</a:t>
            </a:r>
            <a:r>
              <a:rPr lang="en-US" altLang="ko-KR" sz="1400" dirty="0" err="1"/>
              <a:t>document.write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current.getSeconds</a:t>
            </a:r>
            <a:r>
              <a:rPr lang="en-US" altLang="ko-KR" sz="1400" dirty="0"/>
              <a:t>(), "</a:t>
            </a:r>
            <a:r>
              <a:rPr lang="ko-KR" altLang="en-US" sz="1400" dirty="0"/>
              <a:t>초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79974"/>
            <a:r>
              <a:rPr lang="en-US" altLang="ko-KR" sz="1400" dirty="0"/>
              <a:t>&lt;/script&gt;</a:t>
            </a:r>
          </a:p>
          <a:p>
            <a:pPr defTabSz="179974"/>
            <a:r>
              <a:rPr lang="en-US" altLang="ko-KR" sz="1400" dirty="0"/>
              <a:t>&lt;/body&gt;</a:t>
            </a:r>
          </a:p>
          <a:p>
            <a:pPr defTabSz="179974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96" y="3645024"/>
            <a:ext cx="2388669" cy="23760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1061427"/>
            <a:ext cx="2388711" cy="237613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090554" y="5517232"/>
            <a:ext cx="504029" cy="360021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99"/>
          </a:p>
        </p:txBody>
      </p:sp>
      <p:sp>
        <p:nvSpPr>
          <p:cNvPr id="9" name="타원 8"/>
          <p:cNvSpPr/>
          <p:nvPr/>
        </p:nvSpPr>
        <p:spPr>
          <a:xfrm>
            <a:off x="9090555" y="2949702"/>
            <a:ext cx="504029" cy="360021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99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객체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1559496" y="980728"/>
            <a:ext cx="10153128" cy="5040560"/>
          </a:xfrm>
        </p:spPr>
        <p:txBody>
          <a:bodyPr/>
          <a:lstStyle/>
          <a:p>
            <a:r>
              <a:rPr lang="en-US" altLang="ko-KR" dirty="0"/>
              <a:t>String</a:t>
            </a:r>
          </a:p>
          <a:p>
            <a:pPr lvl="1"/>
            <a:r>
              <a:rPr lang="ko-KR" altLang="en-US" dirty="0"/>
              <a:t>문자열을 담기 위한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 </a:t>
            </a:r>
            <a:r>
              <a:rPr lang="ko-KR" altLang="en-US" dirty="0"/>
              <a:t>객체는 일단 생성되면 수정 불가능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161034" y="4592093"/>
            <a:ext cx="6895230" cy="1026690"/>
            <a:chOff x="1348833" y="4736177"/>
            <a:chExt cx="6895592" cy="102674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let hello = new String(“Hello”);</a:t>
              </a:r>
            </a:p>
            <a:p>
              <a:pPr fontAlgn="base" latinLnBrk="0"/>
              <a:r>
                <a:rPr lang="en-US" altLang="ko-KR" sz="1400" dirty="0"/>
                <a:t>let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/>
                <a:t>”);</a:t>
              </a:r>
            </a:p>
            <a:p>
              <a:pPr fontAlgn="base" latinLnBrk="0"/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없음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418" cy="2770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432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hello </a:t>
              </a:r>
              <a:r>
                <a:rPr lang="ko-KR" altLang="en-US" sz="1200" dirty="0"/>
                <a:t>객체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95" cy="2770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</a:t>
              </a:r>
              <a:r>
                <a:rPr lang="en-US" altLang="ko-KR" sz="1200" dirty="0" err="1"/>
                <a:t>HelloJavascript</a:t>
              </a:r>
              <a:r>
                <a:rPr lang="en-US" altLang="ko-KR" sz="1200" dirty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85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res </a:t>
              </a:r>
              <a:r>
                <a:rPr lang="ko-KR" altLang="en-US" sz="1200" dirty="0"/>
                <a:t>객체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61035" y="1973813"/>
            <a:ext cx="5990143" cy="1602091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/>
            </a:p>
            <a:p>
              <a:pPr fontAlgn="base" latinLnBrk="0"/>
              <a:endParaRPr lang="en-US" altLang="ko-KR" sz="1400" dirty="0"/>
            </a:p>
            <a:p>
              <a:pPr fontAlgn="base" latinLnBrk="0"/>
              <a:r>
                <a:rPr lang="en-US" altLang="ko-KR" sz="1400" dirty="0"/>
                <a:t>let hello = new String(“Hello”);</a:t>
              </a:r>
            </a:p>
            <a:p>
              <a:pPr fontAlgn="base" latinLnBrk="0"/>
              <a:r>
                <a:rPr lang="en-US" altLang="ko-KR" sz="1400" dirty="0"/>
                <a:t>let hello = “Hello”;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418" cy="2770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432" cy="2770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hello </a:t>
              </a:r>
              <a:r>
                <a:rPr lang="ko-KR" altLang="en-US" sz="1200" dirty="0"/>
                <a:t>객체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객체의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31504" y="1052736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읽기 전용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사용</a:t>
            </a:r>
            <a:endParaRPr lang="en-US" altLang="ko-KR" dirty="0"/>
          </a:p>
          <a:p>
            <a:pPr lvl="1"/>
            <a:r>
              <a:rPr lang="en-US" altLang="ko-KR" dirty="0"/>
              <a:t>[] </a:t>
            </a:r>
            <a:r>
              <a:rPr lang="ko-KR" altLang="en-US" dirty="0"/>
              <a:t>연산자를 사용하여 각 문자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07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87854" y="2204926"/>
            <a:ext cx="457176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hello = new String(“Hello”);</a:t>
            </a: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every = “Boy and Girl”; </a:t>
            </a: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7854" y="3356993"/>
            <a:ext cx="457176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87854" y="4941085"/>
            <a:ext cx="52563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473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c = hello[0]; 	// 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124744"/>
            <a:ext cx="2720993" cy="529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7–7 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2830" y="908881"/>
            <a:ext cx="457176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79974"/>
            <a:r>
              <a:rPr lang="en-US" altLang="ko-KR" sz="1100" dirty="0"/>
              <a:t>&lt;!DOCTYPE html&gt;</a:t>
            </a:r>
          </a:p>
          <a:p>
            <a:pPr defTabSz="179974"/>
            <a:r>
              <a:rPr lang="en-US" altLang="ko-KR" sz="1100" dirty="0"/>
              <a:t>&lt;html&gt;&lt;head&gt;&lt;title&gt;String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79974"/>
            <a:r>
              <a:rPr lang="en-US" altLang="ko-KR" sz="1100" dirty="0"/>
              <a:t>&lt;body&gt;</a:t>
            </a:r>
          </a:p>
          <a:p>
            <a:pPr defTabSz="179974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79974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79974"/>
            <a:r>
              <a:rPr lang="en-US" altLang="ko-KR" sz="1100" dirty="0"/>
              <a:t>&lt;script&gt;</a:t>
            </a:r>
          </a:p>
          <a:p>
            <a:pPr defTabSz="179974"/>
            <a:r>
              <a:rPr lang="en-US" altLang="ko-KR" sz="1100" b="1" dirty="0"/>
              <a:t>let a = new String("Boys and Girls");</a:t>
            </a:r>
          </a:p>
          <a:p>
            <a:pPr defTabSz="179974"/>
            <a:r>
              <a:rPr lang="en-US" altLang="ko-KR" sz="1100" b="1" dirty="0"/>
              <a:t>let b = "!!";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79974"/>
            <a:endParaRPr lang="ko-KR" altLang="en-US" sz="1100" dirty="0"/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79974"/>
            <a:endParaRPr lang="ko-KR" altLang="en-US" sz="1100" dirty="0"/>
          </a:p>
          <a:p>
            <a:pPr defTabSz="179974"/>
            <a:r>
              <a:rPr lang="en-US" altLang="ko-KR" sz="1100" dirty="0"/>
              <a:t>let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/>
              <a:t>for(let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79974"/>
            <a:r>
              <a:rPr lang="it-IT" altLang="ko-KR" sz="1100" dirty="0"/>
              <a:t>	document.write("sub" + i + "=" + sub[i] + "&lt;br&gt;");</a:t>
            </a:r>
          </a:p>
          <a:p>
            <a:pPr defTabSz="179974"/>
            <a:endParaRPr lang="ko-KR" altLang="en-US" sz="1100" dirty="0"/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/>
              <a:t>&lt;/script&gt;</a:t>
            </a:r>
          </a:p>
          <a:p>
            <a:pPr defTabSz="179974"/>
            <a:r>
              <a:rPr lang="en-US" altLang="ko-KR" sz="1100" dirty="0"/>
              <a:t>&lt;/body&gt;</a:t>
            </a:r>
          </a:p>
          <a:p>
            <a:pPr defTabSz="179974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981163" y="2873195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a.charAt</a:t>
            </a:r>
            <a:r>
              <a:rPr lang="en-US" altLang="ko-KR" sz="1000" dirty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899218" y="322555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a.indexOf</a:t>
            </a:r>
            <a:r>
              <a:rPr lang="en-US" altLang="ko-KR" sz="1000" dirty="0"/>
              <a:t>(</a:t>
            </a:r>
            <a:r>
              <a:rPr lang="it-IT" altLang="ko-KR" sz="1000" dirty="0"/>
              <a:t>"</a:t>
            </a:r>
            <a:r>
              <a:rPr lang="en-US" altLang="ko-KR" sz="1000" dirty="0"/>
              <a:t>s</a:t>
            </a:r>
            <a:r>
              <a:rPr lang="it-IT" altLang="ko-KR" sz="1000" dirty="0"/>
              <a:t>"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64124" y="3663337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a.slice</a:t>
            </a:r>
            <a:r>
              <a:rPr lang="en-US" altLang="ko-KR" sz="1000" dirty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Math</a:t>
            </a:r>
            <a:r>
              <a:rPr lang="ko-KR" altLang="en-US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</a:p>
          <a:p>
            <a:pPr lvl="1"/>
            <a:r>
              <a:rPr lang="ko-KR" altLang="en-US" dirty="0"/>
              <a:t>수학 계산을 위한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/>
            <a:r>
              <a:rPr lang="en-US" altLang="ko-KR" dirty="0"/>
              <a:t>new Math()</a:t>
            </a:r>
            <a:r>
              <a:rPr lang="ko-KR" altLang="en-US" dirty="0"/>
              <a:t>로 객체 생성하지 않고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2"/>
            <a:r>
              <a:rPr lang="en-US" altLang="ko-KR" dirty="0" err="1"/>
              <a:t>Math.random</a:t>
            </a:r>
            <a:r>
              <a:rPr lang="en-US" altLang="ko-KR" dirty="0"/>
              <a:t>() : 0~1</a:t>
            </a:r>
            <a:r>
              <a:rPr lang="ko-KR" altLang="en-US" dirty="0"/>
              <a:t>보다 작은 </a:t>
            </a:r>
            <a:r>
              <a:rPr lang="ko-KR" altLang="en-US" dirty="0" err="1"/>
              <a:t>랜덤한</a:t>
            </a:r>
            <a:r>
              <a:rPr lang="ko-KR" altLang="en-US" dirty="0"/>
              <a:t> 실수 리턴</a:t>
            </a:r>
            <a:endParaRPr lang="en-US" altLang="ko-KR" dirty="0"/>
          </a:p>
          <a:p>
            <a:pPr lvl="2"/>
            <a:r>
              <a:rPr lang="en-US" altLang="ko-KR" dirty="0" err="1"/>
              <a:t>Math.floor</a:t>
            </a:r>
            <a:r>
              <a:rPr lang="en-US" altLang="ko-KR" dirty="0"/>
              <a:t>(m)</a:t>
            </a:r>
            <a:r>
              <a:rPr lang="ko-KR" altLang="en-US" dirty="0"/>
              <a:t>은 </a:t>
            </a:r>
            <a:r>
              <a:rPr lang="en-US" altLang="ko-KR" dirty="0"/>
              <a:t>m</a:t>
            </a:r>
            <a:r>
              <a:rPr lang="ko-KR" altLang="en-US" dirty="0"/>
              <a:t>의 소수점 이하를 제거한 정수 리턴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55810" y="2348880"/>
            <a:ext cx="509404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sq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			// 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55810" y="4564226"/>
            <a:ext cx="7272427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&lt;10;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++)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473" defTabSz="179974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24240" y="260815"/>
            <a:ext cx="9138952" cy="888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99"/>
          </a:p>
        </p:txBody>
      </p:sp>
      <p:sp>
        <p:nvSpPr>
          <p:cNvPr id="6" name="TextBox 5"/>
          <p:cNvSpPr txBox="1"/>
          <p:nvPr/>
        </p:nvSpPr>
        <p:spPr>
          <a:xfrm>
            <a:off x="2034207" y="84770"/>
            <a:ext cx="4175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프런트엔드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개발의 이해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177567" y="1404477"/>
            <a:ext cx="7300620" cy="3726131"/>
            <a:chOff x="1115615" y="1790904"/>
            <a:chExt cx="7301003" cy="372632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5" y="1790904"/>
              <a:ext cx="7301003" cy="372632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148064" y="3717032"/>
              <a:ext cx="1800200" cy="1584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</p:grpSp>
    </p:spTree>
    <p:extLst>
      <p:ext uri="{BB962C8B-B14F-4D97-AF65-F5344CB8AC3E}">
        <p14:creationId xmlns:p14="http://schemas.microsoft.com/office/powerpoint/2010/main" val="1312513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7–8 Math</a:t>
            </a:r>
            <a:r>
              <a:rPr lang="ko-KR" altLang="en-US" dirty="0"/>
              <a:t>를 이용한 구구단 연습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63806" y="980852"/>
            <a:ext cx="4242740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100" dirty="0"/>
              <a:t>&lt;!DOCTYPE html&gt;</a:t>
            </a:r>
          </a:p>
          <a:p>
            <a:pPr defTabSz="179974"/>
            <a:r>
              <a:rPr lang="en-US" altLang="ko-KR" sz="1100" dirty="0"/>
              <a:t>&lt;html&gt;</a:t>
            </a:r>
          </a:p>
          <a:p>
            <a:pPr defTabSz="179974"/>
            <a:r>
              <a:rPr lang="en-US" altLang="ko-KR" sz="1100" dirty="0"/>
              <a:t>&lt;head&gt;&lt;title&gt;Math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&lt;/title&gt;&lt;script&gt;</a:t>
            </a:r>
          </a:p>
          <a:p>
            <a:pPr defTabSz="179974"/>
            <a:r>
              <a:rPr lang="en-US" altLang="ko-KR" sz="1100" b="1" dirty="0"/>
              <a:t>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79974"/>
            <a:r>
              <a:rPr lang="en-US" altLang="ko-KR" sz="1100" b="1" dirty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79974"/>
            <a:r>
              <a:rPr lang="en-US" altLang="ko-KR" sz="1100" dirty="0"/>
              <a:t>}</a:t>
            </a:r>
          </a:p>
          <a:p>
            <a:pPr defTabSz="179974"/>
            <a:r>
              <a:rPr lang="en-US" altLang="ko-KR" sz="1100" dirty="0"/>
              <a:t>&lt;/script&gt;</a:t>
            </a:r>
          </a:p>
          <a:p>
            <a:pPr defTabSz="179974"/>
            <a:r>
              <a:rPr lang="en-US" altLang="ko-KR" sz="1100" dirty="0"/>
              <a:t>&lt;/head&gt;</a:t>
            </a:r>
          </a:p>
          <a:p>
            <a:pPr defTabSz="179974"/>
            <a:r>
              <a:rPr lang="en-US" altLang="ko-KR" sz="1100" dirty="0"/>
              <a:t>&lt;body&gt;</a:t>
            </a:r>
          </a:p>
          <a:p>
            <a:pPr defTabSz="179974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79974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79974"/>
            <a:r>
              <a:rPr lang="en-US" altLang="ko-KR" sz="1100" dirty="0"/>
              <a:t>&lt;script&gt;</a:t>
            </a:r>
          </a:p>
          <a:p>
            <a:pPr defTabSz="179974"/>
            <a:r>
              <a:rPr lang="en-US" altLang="ko-KR" sz="1100" dirty="0"/>
              <a:t>	// </a:t>
            </a:r>
            <a:r>
              <a:rPr lang="ko-KR" altLang="en-US" sz="1100" dirty="0"/>
              <a:t>구구단 문제 생성</a:t>
            </a:r>
          </a:p>
          <a:p>
            <a:pPr defTabSz="179974"/>
            <a:r>
              <a:rPr lang="en-US" altLang="ko-KR" sz="1100" b="1" dirty="0"/>
              <a:t>	let 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79974"/>
            <a:r>
              <a:rPr lang="en-US" altLang="ko-KR" sz="1100" dirty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79974"/>
            <a:r>
              <a:rPr lang="en-US" altLang="ko-KR" sz="1100" b="1" dirty="0"/>
              <a:t>	let 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79974"/>
            <a:r>
              <a:rPr lang="en-US" altLang="ko-KR" sz="1100" b="1" dirty="0"/>
              <a:t>	if(user == null) { // </a:t>
            </a:r>
            <a:r>
              <a:rPr lang="ko-KR" altLang="en-US" sz="1100" b="1" dirty="0"/>
              <a:t>취소 버튼이 클릭된 경우 </a:t>
            </a:r>
          </a:p>
          <a:p>
            <a:pPr defTabSz="179974"/>
            <a:r>
              <a:rPr lang="en-US" altLang="ko-KR" sz="1100" dirty="0"/>
              <a:t>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79974"/>
            <a:r>
              <a:rPr lang="en-US" altLang="ko-KR" sz="1100" dirty="0"/>
              <a:t>	}</a:t>
            </a:r>
          </a:p>
          <a:p>
            <a:pPr defTabSz="179974"/>
            <a:r>
              <a:rPr lang="en-US" altLang="ko-KR" sz="1100" b="1" dirty="0"/>
              <a:t>	else {</a:t>
            </a:r>
          </a:p>
          <a:p>
            <a:pPr defTabSz="179974"/>
            <a:r>
              <a:rPr lang="en-US" altLang="ko-KR" sz="1100" b="1" dirty="0"/>
              <a:t>		let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eval(ques); // </a:t>
            </a:r>
            <a:r>
              <a:rPr lang="ko-KR" altLang="en-US" sz="1100" b="1" dirty="0"/>
              <a:t>구구단 정답 계산</a:t>
            </a:r>
          </a:p>
          <a:p>
            <a:pPr defTabSz="179974"/>
            <a:r>
              <a:rPr lang="en-US" altLang="ko-KR" sz="1100" b="1" dirty="0"/>
              <a:t>		if(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== user) // </a:t>
            </a:r>
            <a:r>
              <a:rPr lang="ko-KR" altLang="en-US" sz="1100" b="1" dirty="0"/>
              <a:t>정답과 사용자 입력 비교</a:t>
            </a:r>
          </a:p>
          <a:p>
            <a:pPr defTabSz="179974"/>
            <a:r>
              <a:rPr lang="en-US" altLang="ko-KR" sz="1100" dirty="0"/>
              <a:t>	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79974"/>
            <a:r>
              <a:rPr lang="en-US" altLang="ko-KR" sz="1100" b="1" dirty="0"/>
              <a:t>		else </a:t>
            </a:r>
          </a:p>
          <a:p>
            <a:pPr defTabSz="179974"/>
            <a:r>
              <a:rPr lang="en-US" altLang="ko-KR" sz="1100" dirty="0"/>
              <a:t>	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79974"/>
            <a:r>
              <a:rPr lang="en-US" altLang="ko-KR" sz="1100" dirty="0"/>
              <a:t>	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(ques + "=" + "&lt;strong&gt;" + </a:t>
            </a:r>
            <a:r>
              <a:rPr lang="en-US" altLang="ko-KR" sz="1100" dirty="0" err="1"/>
              <a:t>ans</a:t>
            </a:r>
            <a:endParaRPr lang="en-US" altLang="ko-KR" sz="1100" dirty="0"/>
          </a:p>
          <a:p>
            <a:pPr defTabSz="179974"/>
            <a:r>
              <a:rPr lang="en-US" altLang="ko-KR" sz="1100" dirty="0"/>
              <a:t>									 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79974"/>
            <a:r>
              <a:rPr lang="en-US" altLang="ko-KR" sz="1100" dirty="0"/>
              <a:t>}</a:t>
            </a:r>
          </a:p>
          <a:p>
            <a:pPr defTabSz="179974"/>
            <a:r>
              <a:rPr lang="en-US" altLang="ko-KR" sz="1100" dirty="0"/>
              <a:t>&lt;/script&gt;</a:t>
            </a:r>
          </a:p>
          <a:p>
            <a:pPr defTabSz="179974"/>
            <a:r>
              <a:rPr lang="en-US" altLang="ko-KR" sz="1100" dirty="0"/>
              <a:t>&lt;/body&gt;</a:t>
            </a:r>
          </a:p>
          <a:p>
            <a:pPr defTabSz="179974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384059" y="1340873"/>
            <a:ext cx="3596028" cy="1826775"/>
            <a:chOff x="4387361" y="1623051"/>
            <a:chExt cx="4860976" cy="2552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361" y="1641969"/>
              <a:ext cx="2085975" cy="25241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562" y="1623051"/>
              <a:ext cx="2771775" cy="25527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3356992"/>
            <a:ext cx="2808165" cy="22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712968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000" dirty="0"/>
              <a:t>예제 </a:t>
            </a:r>
            <a:r>
              <a:rPr lang="en-US" altLang="ko-KR" sz="2000" dirty="0"/>
              <a:t>7-9 new Object()</a:t>
            </a:r>
            <a:r>
              <a:rPr lang="ko-KR" altLang="en-US" sz="2000" dirty="0"/>
              <a:t>로 계좌를 표현하는 </a:t>
            </a:r>
            <a:r>
              <a:rPr lang="en-US" altLang="ko-KR" sz="2000" dirty="0"/>
              <a:t>account</a:t>
            </a:r>
            <a:r>
              <a:rPr lang="ko-KR" altLang="en-US" sz="2000" dirty="0"/>
              <a:t> 객체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43672" y="594962"/>
            <a:ext cx="5112568" cy="59303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1000" dirty="0"/>
              <a:t>&lt;!DOCTYPE html&gt;</a:t>
            </a:r>
          </a:p>
          <a:p>
            <a:pPr defTabSz="179974"/>
            <a:r>
              <a:rPr lang="en-US" altLang="ko-KR" sz="1000" dirty="0"/>
              <a:t>&lt;html&gt;&lt;head&gt;&lt;title&gt;new Object()</a:t>
            </a:r>
            <a:r>
              <a:rPr lang="ko-KR" altLang="en-US" sz="1000" dirty="0"/>
              <a:t>로 사용자 객체 만들기</a:t>
            </a:r>
            <a:r>
              <a:rPr lang="en-US" altLang="ko-KR" sz="1000" dirty="0"/>
              <a:t>&lt;/title&gt;</a:t>
            </a:r>
          </a:p>
          <a:p>
            <a:pPr defTabSz="179974"/>
            <a:r>
              <a:rPr lang="en-US" altLang="ko-KR" sz="1000" dirty="0"/>
              <a:t>&lt;script&gt;</a:t>
            </a:r>
          </a:p>
          <a:p>
            <a:pPr defTabSz="179974"/>
            <a:r>
              <a:rPr lang="en-US" altLang="ko-KR" sz="1000" dirty="0"/>
              <a:t>	//</a:t>
            </a:r>
            <a:r>
              <a:rPr lang="ko-KR" altLang="en-US" sz="1000" dirty="0" err="1"/>
              <a:t>메소드로</a:t>
            </a:r>
            <a:r>
              <a:rPr lang="ko-KR" altLang="en-US" sz="1000" dirty="0"/>
              <a:t> 사용할 </a:t>
            </a:r>
            <a:r>
              <a:rPr lang="en-US" altLang="ko-KR" sz="1000" dirty="0"/>
              <a:t>3 </a:t>
            </a:r>
            <a:r>
              <a:rPr lang="ko-KR" altLang="en-US" sz="1000" dirty="0"/>
              <a:t>개의 함수 작성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b="1" dirty="0"/>
              <a:t>function inquiry() { return </a:t>
            </a:r>
            <a:r>
              <a:rPr lang="en-US" altLang="ko-KR" sz="1000" b="1" dirty="0" err="1"/>
              <a:t>this.balance</a:t>
            </a:r>
            <a:r>
              <a:rPr lang="en-US" altLang="ko-KR" sz="1000" b="1" dirty="0"/>
              <a:t>; </a:t>
            </a:r>
            <a:r>
              <a:rPr lang="en-US" altLang="ko-KR" sz="1000" dirty="0"/>
              <a:t>} // </a:t>
            </a:r>
            <a:r>
              <a:rPr lang="ko-KR" altLang="en-US" sz="1000" dirty="0"/>
              <a:t>잔금 조회</a:t>
            </a:r>
          </a:p>
          <a:p>
            <a:pPr defTabSz="179974"/>
            <a:r>
              <a:rPr lang="en-US" altLang="ko-KR" sz="1000" b="1" dirty="0"/>
              <a:t>	function deposit(money) { </a:t>
            </a:r>
            <a:r>
              <a:rPr lang="en-US" altLang="ko-KR" sz="1000" b="1" dirty="0" err="1"/>
              <a:t>this.balance</a:t>
            </a:r>
            <a:r>
              <a:rPr lang="en-US" altLang="ko-KR" sz="1000" b="1" dirty="0"/>
              <a:t> += money; } </a:t>
            </a:r>
            <a:r>
              <a:rPr lang="en-US" altLang="ko-KR" sz="1000" dirty="0"/>
              <a:t>// money </a:t>
            </a:r>
            <a:r>
              <a:rPr lang="ko-KR" altLang="en-US" sz="1000" dirty="0"/>
              <a:t>만큼 저금</a:t>
            </a:r>
          </a:p>
          <a:p>
            <a:pPr defTabSz="179974"/>
            <a:r>
              <a:rPr lang="en-US" altLang="ko-KR" sz="1000" b="1" dirty="0"/>
              <a:t>	function withdraw(money) { </a:t>
            </a:r>
            <a:r>
              <a:rPr lang="en-US" altLang="ko-KR" sz="1000" dirty="0"/>
              <a:t>// </a:t>
            </a:r>
            <a:r>
              <a:rPr lang="ko-KR" altLang="en-US" sz="1000" dirty="0"/>
              <a:t>예금 인출</a:t>
            </a:r>
            <a:r>
              <a:rPr lang="en-US" altLang="ko-KR" sz="1000" dirty="0"/>
              <a:t>, money</a:t>
            </a:r>
            <a:r>
              <a:rPr lang="ko-KR" altLang="en-US" sz="1000" dirty="0"/>
              <a:t>는 인출하고자 하는 액수</a:t>
            </a:r>
          </a:p>
          <a:p>
            <a:pPr defTabSz="179974"/>
            <a:r>
              <a:rPr lang="en-US" altLang="ko-KR" sz="1000" b="1" dirty="0"/>
              <a:t>											</a:t>
            </a:r>
            <a:r>
              <a:rPr lang="en-US" altLang="ko-KR" sz="1000" dirty="0"/>
              <a:t>// money</a:t>
            </a:r>
            <a:r>
              <a:rPr lang="ko-KR" altLang="en-US" sz="1000" dirty="0"/>
              <a:t>가 </a:t>
            </a:r>
            <a:r>
              <a:rPr lang="en-US" altLang="ko-KR" sz="1000" dirty="0"/>
              <a:t>balance</a:t>
            </a:r>
            <a:r>
              <a:rPr lang="ko-KR" altLang="en-US" sz="1000" dirty="0"/>
              <a:t>보다 작다고 가정</a:t>
            </a:r>
          </a:p>
          <a:p>
            <a:pPr defTabSz="179974"/>
            <a:r>
              <a:rPr lang="en-US" altLang="ko-KR" sz="1000" b="1" dirty="0"/>
              <a:t>		</a:t>
            </a:r>
            <a:r>
              <a:rPr lang="en-US" altLang="ko-KR" sz="1000" b="1" dirty="0" err="1"/>
              <a:t>this.balance</a:t>
            </a:r>
            <a:r>
              <a:rPr lang="en-US" altLang="ko-KR" sz="1000" b="1" dirty="0"/>
              <a:t> -= money; </a:t>
            </a:r>
          </a:p>
          <a:p>
            <a:pPr defTabSz="179974"/>
            <a:r>
              <a:rPr lang="en-US" altLang="ko-KR" sz="1000" b="1" dirty="0"/>
              <a:t>		return money;</a:t>
            </a:r>
          </a:p>
          <a:p>
            <a:pPr defTabSz="179974"/>
            <a:r>
              <a:rPr lang="en-US" altLang="ko-KR" sz="1000" b="1" dirty="0"/>
              <a:t>	} </a:t>
            </a:r>
          </a:p>
          <a:p>
            <a:pPr defTabSz="179974"/>
            <a:endParaRPr lang="ko-KR" altLang="en-US" sz="1000" b="1" dirty="0"/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dirty="0"/>
              <a:t>// </a:t>
            </a:r>
            <a:r>
              <a:rPr lang="ko-KR" altLang="en-US" sz="1000" dirty="0"/>
              <a:t>사용자 객체 만들기</a:t>
            </a:r>
          </a:p>
          <a:p>
            <a:pPr defTabSz="179974"/>
            <a:r>
              <a:rPr lang="en-US" altLang="ko-KR" sz="1000" b="1" dirty="0"/>
              <a:t>	let account  = new Object(); 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account.owner</a:t>
            </a:r>
            <a:r>
              <a:rPr lang="en-US" altLang="ko-KR" sz="1000" b="1" dirty="0"/>
              <a:t> = "</a:t>
            </a:r>
            <a:r>
              <a:rPr lang="ko-KR" altLang="en-US" sz="1000" b="1" dirty="0"/>
              <a:t>황기태</a:t>
            </a:r>
            <a:r>
              <a:rPr lang="en-US" altLang="ko-KR" sz="1000" b="1" dirty="0"/>
              <a:t>"; </a:t>
            </a:r>
            <a:r>
              <a:rPr lang="en-US" altLang="ko-KR" sz="1000" dirty="0"/>
              <a:t>// </a:t>
            </a:r>
            <a:r>
              <a:rPr lang="ko-KR" altLang="en-US" sz="1000" dirty="0"/>
              <a:t>계좌 주인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생성 및 초기화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account.code</a:t>
            </a:r>
            <a:r>
              <a:rPr lang="en-US" altLang="ko-KR" sz="1000" b="1" dirty="0"/>
              <a:t> = "111"; </a:t>
            </a:r>
            <a:r>
              <a:rPr lang="en-US" altLang="ko-KR" sz="1000" dirty="0"/>
              <a:t>// </a:t>
            </a:r>
            <a:r>
              <a:rPr lang="ko-KR" altLang="en-US" sz="1000" dirty="0"/>
              <a:t>코드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생성 및 초기화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account.balance</a:t>
            </a:r>
            <a:r>
              <a:rPr lang="en-US" altLang="ko-KR" sz="1000" b="1" dirty="0"/>
              <a:t> = 35000; </a:t>
            </a:r>
            <a:r>
              <a:rPr lang="en-US" altLang="ko-KR" sz="1000" dirty="0"/>
              <a:t>// </a:t>
            </a:r>
            <a:r>
              <a:rPr lang="ko-KR" altLang="en-US" sz="1000" dirty="0"/>
              <a:t>잔액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생성 및 초기화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account.inquiry</a:t>
            </a:r>
            <a:r>
              <a:rPr lang="en-US" altLang="ko-KR" sz="1000" b="1" dirty="0"/>
              <a:t> = inquiry;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작성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account.deposit</a:t>
            </a:r>
            <a:r>
              <a:rPr lang="en-US" altLang="ko-KR" sz="1000" b="1" dirty="0"/>
              <a:t> = deposit;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작성</a:t>
            </a:r>
          </a:p>
          <a:p>
            <a:pPr defTabSz="179974"/>
            <a:r>
              <a:rPr lang="en-US" altLang="ko-KR" sz="1000" b="1" dirty="0"/>
              <a:t>	</a:t>
            </a:r>
            <a:r>
              <a:rPr lang="en-US" altLang="ko-KR" sz="1000" b="1" dirty="0" err="1"/>
              <a:t>account.withdraw</a:t>
            </a:r>
            <a:r>
              <a:rPr lang="en-US" altLang="ko-KR" sz="1000" b="1" dirty="0"/>
              <a:t> = withdraw;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작성</a:t>
            </a:r>
          </a:p>
          <a:p>
            <a:pPr defTabSz="179974"/>
            <a:r>
              <a:rPr lang="en-US" altLang="ko-KR" sz="1000" dirty="0"/>
              <a:t>&lt;/script&gt;&lt;/head&gt;</a:t>
            </a:r>
          </a:p>
          <a:p>
            <a:pPr defTabSz="179974"/>
            <a:r>
              <a:rPr lang="en-US" altLang="ko-KR" sz="1000" dirty="0"/>
              <a:t>&lt;body&gt;</a:t>
            </a:r>
          </a:p>
          <a:p>
            <a:pPr defTabSz="179974"/>
            <a:r>
              <a:rPr lang="en-US" altLang="ko-KR" sz="1000" dirty="0"/>
              <a:t>&lt;h3&gt;new Object()</a:t>
            </a:r>
            <a:r>
              <a:rPr lang="ko-KR" altLang="en-US" sz="1000" dirty="0"/>
              <a:t>로 사용자 객체 만들기</a:t>
            </a:r>
            <a:r>
              <a:rPr lang="en-US" altLang="ko-KR" sz="1000" dirty="0"/>
              <a:t>&lt;/h3&gt;</a:t>
            </a:r>
          </a:p>
          <a:p>
            <a:pPr defTabSz="179974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79974"/>
            <a:r>
              <a:rPr lang="en-US" altLang="ko-KR" sz="1000" dirty="0"/>
              <a:t>&lt;script&gt;</a:t>
            </a:r>
          </a:p>
          <a:p>
            <a:pPr defTabSz="179974"/>
            <a:r>
              <a:rPr lang="en-US" altLang="ko-KR" sz="1000" dirty="0"/>
              <a:t>	// </a:t>
            </a:r>
            <a:r>
              <a:rPr lang="ko-KR" altLang="en-US" sz="1000" dirty="0"/>
              <a:t>객체 활용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("account : ");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account.owner</a:t>
            </a:r>
            <a:r>
              <a:rPr lang="en-US" altLang="ko-KR" sz="1000" dirty="0"/>
              <a:t> + ", ");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account.code</a:t>
            </a:r>
            <a:r>
              <a:rPr lang="en-US" altLang="ko-KR" sz="1000" dirty="0"/>
              <a:t> + ", ");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account.balance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79974"/>
            <a:endParaRPr lang="ko-KR" altLang="en-US" sz="1000" dirty="0"/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account.deposit</a:t>
            </a:r>
            <a:r>
              <a:rPr lang="en-US" altLang="ko-KR" sz="1000" dirty="0"/>
              <a:t>(10000); // 10000</a:t>
            </a:r>
            <a:r>
              <a:rPr lang="ko-KR" altLang="en-US" sz="1000" dirty="0"/>
              <a:t>원 저금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("10000</a:t>
            </a:r>
            <a:r>
              <a:rPr lang="ko-KR" altLang="en-US" sz="1000" dirty="0"/>
              <a:t>원 저금 후 잔액은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account.inquiry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account.withdraw</a:t>
            </a:r>
            <a:r>
              <a:rPr lang="en-US" altLang="ko-KR" sz="1000" dirty="0"/>
              <a:t>(5000); // 5000</a:t>
            </a:r>
            <a:r>
              <a:rPr lang="ko-KR" altLang="en-US" sz="1000" dirty="0"/>
              <a:t>원 인출</a:t>
            </a:r>
          </a:p>
          <a:p>
            <a:pPr defTabSz="179974"/>
            <a:r>
              <a:rPr lang="en-US" altLang="ko-KR" sz="1000" dirty="0"/>
              <a:t>	</a:t>
            </a:r>
            <a:r>
              <a:rPr lang="en-US" altLang="ko-KR" sz="1000" dirty="0" err="1"/>
              <a:t>document.write</a:t>
            </a:r>
            <a:r>
              <a:rPr lang="en-US" altLang="ko-KR" sz="1000" dirty="0"/>
              <a:t>("5000</a:t>
            </a:r>
            <a:r>
              <a:rPr lang="ko-KR" altLang="en-US" sz="1000" dirty="0"/>
              <a:t>원 인출 후 잔액은 </a:t>
            </a:r>
            <a:r>
              <a:rPr lang="en-US" altLang="ko-KR" sz="1000" dirty="0"/>
              <a:t>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account.inquiry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79974"/>
            <a:r>
              <a:rPr lang="en-US" altLang="ko-KR" sz="1000" dirty="0"/>
              <a:t>&lt;/script&gt;</a:t>
            </a:r>
          </a:p>
          <a:p>
            <a:pPr defTabSz="179974"/>
            <a:r>
              <a:rPr lang="en-US" altLang="ko-KR" sz="1000" dirty="0"/>
              <a:t>&lt;/body&gt;&lt;/html&gt;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591944" y="2055535"/>
            <a:ext cx="1656097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this.balance</a:t>
            </a:r>
            <a:r>
              <a:rPr lang="ko-KR" altLang="en-US" sz="1000" dirty="0"/>
              <a:t>는 객체의 </a:t>
            </a:r>
            <a:endParaRPr lang="en-US" altLang="ko-KR" sz="1000" dirty="0"/>
          </a:p>
          <a:p>
            <a:r>
              <a:rPr lang="en-US" altLang="ko-KR" sz="1000" dirty="0"/>
              <a:t>balance </a:t>
            </a:r>
            <a:r>
              <a:rPr lang="ko-KR" altLang="en-US" sz="1000" dirty="0" err="1"/>
              <a:t>프로퍼티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539808"/>
            <a:ext cx="3026355" cy="2932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C2BDD-8E4B-4C3F-8AE0-10346A83D03F}"/>
              </a:ext>
            </a:extLst>
          </p:cNvPr>
          <p:cNvSpPr txBox="1"/>
          <p:nvPr/>
        </p:nvSpPr>
        <p:spPr>
          <a:xfrm>
            <a:off x="623392" y="112474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사용자정의 객체 만들기</a:t>
            </a:r>
          </a:p>
        </p:txBody>
      </p:sp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표기법으로 만들기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/>
              <a:t>중괄호를 이용하여 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지정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67608" y="1916832"/>
            <a:ext cx="7776864" cy="4292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>
              <a:lnSpc>
                <a:spcPts val="2200"/>
              </a:lnSpc>
            </a:pPr>
            <a:r>
              <a:rPr lang="en-US" altLang="ko-KR" sz="1400" dirty="0"/>
              <a:t>let account = {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//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생성 및 초기화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owner :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 		// </a:t>
            </a:r>
            <a:r>
              <a:rPr lang="ko-KR" altLang="en-US" sz="1400" dirty="0"/>
              <a:t>계좌 주인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code : "111", 			// </a:t>
            </a:r>
            <a:r>
              <a:rPr lang="ko-KR" altLang="en-US" sz="1400" dirty="0"/>
              <a:t>계좌 코드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balance : 35000, 		// </a:t>
            </a:r>
            <a:r>
              <a:rPr lang="ko-KR" altLang="en-US" sz="1400" dirty="0"/>
              <a:t>잔액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  <a:endParaRPr lang="en-US" altLang="ko-KR" sz="1400" dirty="0"/>
          </a:p>
          <a:p>
            <a:pPr defTabSz="179974">
              <a:lnSpc>
                <a:spcPts val="2200"/>
              </a:lnSpc>
            </a:pPr>
            <a:endParaRPr lang="ko-KR" altLang="en-US" sz="1400" dirty="0"/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//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작성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inquiry : function () { return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; }, // </a:t>
            </a:r>
            <a:r>
              <a:rPr lang="ko-KR" altLang="en-US" sz="1400" dirty="0"/>
              <a:t>잔금 조회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deposit : function(money) {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+= money; }, // </a:t>
            </a:r>
            <a:r>
              <a:rPr lang="ko-KR" altLang="en-US" sz="1400" dirty="0"/>
              <a:t>저금</a:t>
            </a:r>
            <a:r>
              <a:rPr lang="en-US" altLang="ko-KR" sz="1400" dirty="0"/>
              <a:t>. money </a:t>
            </a:r>
            <a:r>
              <a:rPr lang="ko-KR" altLang="en-US" sz="1400" dirty="0"/>
              <a:t>만큼 저금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withdraw : function (money) { // </a:t>
            </a:r>
            <a:r>
              <a:rPr lang="ko-KR" altLang="en-US" sz="1400" dirty="0"/>
              <a:t>예금 인출</a:t>
            </a:r>
            <a:r>
              <a:rPr lang="en-US" altLang="ko-KR" sz="1400" dirty="0"/>
              <a:t>, money</a:t>
            </a:r>
            <a:r>
              <a:rPr lang="ko-KR" altLang="en-US" sz="1400" dirty="0"/>
              <a:t>는 인출하고자 하는 액수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	                                    </a:t>
            </a:r>
            <a:r>
              <a:rPr lang="en-US" altLang="ko-KR" sz="1400" i="1" dirty="0"/>
              <a:t>// money</a:t>
            </a:r>
            <a:r>
              <a:rPr lang="ko-KR" altLang="en-US" sz="1400" i="1" dirty="0"/>
              <a:t>가 </a:t>
            </a:r>
            <a:r>
              <a:rPr lang="en-US" altLang="ko-KR" sz="1400" i="1" dirty="0"/>
              <a:t>balance</a:t>
            </a:r>
            <a:r>
              <a:rPr lang="ko-KR" altLang="en-US" sz="1400" i="1" dirty="0"/>
              <a:t>보다 작다고 가정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	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-= money; 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	return money;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	} </a:t>
            </a:r>
          </a:p>
          <a:p>
            <a:pPr defTabSz="179974">
              <a:lnSpc>
                <a:spcPts val="2200"/>
              </a:lnSpc>
            </a:pPr>
            <a:r>
              <a:rPr lang="en-US" altLang="ko-KR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64595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24936" cy="576064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7-10 </a:t>
            </a:r>
            <a:r>
              <a:rPr lang="ko-KR" altLang="en-US" sz="2000" dirty="0" err="1"/>
              <a:t>리터럴</a:t>
            </a:r>
            <a:r>
              <a:rPr lang="ko-KR" altLang="en-US" sz="2000" dirty="0"/>
              <a:t> 표기법으로 계좌를 표현하는 </a:t>
            </a:r>
            <a:r>
              <a:rPr lang="en-US" altLang="ko-KR" sz="2000" dirty="0"/>
              <a:t>account</a:t>
            </a:r>
            <a:r>
              <a:rPr lang="ko-KR" altLang="en-US" sz="2000" dirty="0"/>
              <a:t> 객체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19823" y="1052755"/>
            <a:ext cx="535329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79974"/>
            <a:r>
              <a:rPr lang="en-US" altLang="ko-KR" sz="900" dirty="0"/>
              <a:t>&lt;!DOCTYPE html&gt;</a:t>
            </a:r>
          </a:p>
          <a:p>
            <a:pPr defTabSz="179974"/>
            <a:r>
              <a:rPr lang="en-US" altLang="ko-KR" sz="900" dirty="0"/>
              <a:t>&lt;html&gt;</a:t>
            </a:r>
          </a:p>
          <a:p>
            <a:pPr defTabSz="179974"/>
            <a:r>
              <a:rPr lang="en-US" altLang="ko-KR" sz="900" dirty="0"/>
              <a:t>&lt;head&gt;&lt;title&gt;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표기법으로 사용자 객체 만들기</a:t>
            </a:r>
            <a:r>
              <a:rPr lang="en-US" altLang="ko-KR" sz="900" dirty="0"/>
              <a:t>&lt;/title&gt;</a:t>
            </a:r>
          </a:p>
          <a:p>
            <a:pPr defTabSz="179974"/>
            <a:r>
              <a:rPr lang="en-US" altLang="ko-KR" sz="900" dirty="0"/>
              <a:t>&lt;script&gt;</a:t>
            </a:r>
          </a:p>
          <a:p>
            <a:pPr defTabSz="179974"/>
            <a:r>
              <a:rPr lang="en-US" altLang="ko-KR" sz="900" dirty="0"/>
              <a:t>//</a:t>
            </a:r>
            <a:r>
              <a:rPr lang="ko-KR" altLang="en-US" sz="900" dirty="0"/>
              <a:t>사용자 객체 만들기</a:t>
            </a:r>
          </a:p>
          <a:p>
            <a:pPr defTabSz="179974"/>
            <a:r>
              <a:rPr lang="en-US" altLang="ko-KR" sz="900" b="1" dirty="0"/>
              <a:t>let account = {</a:t>
            </a:r>
          </a:p>
          <a:p>
            <a:pPr defTabSz="179974"/>
            <a:r>
              <a:rPr lang="en-US" altLang="ko-KR" sz="900" b="1" dirty="0"/>
              <a:t>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79974"/>
            <a:r>
              <a:rPr lang="en-US" altLang="ko-KR" sz="900" b="1" dirty="0"/>
              <a:t>	owner 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79974"/>
            <a:r>
              <a:rPr lang="en-US" altLang="ko-KR" sz="900" b="1" dirty="0"/>
              <a:t>	code 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79974"/>
            <a:r>
              <a:rPr lang="en-US" altLang="ko-KR" sz="900" b="1" dirty="0"/>
              <a:t>	balance 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79974"/>
            <a:endParaRPr lang="ko-KR" altLang="en-US" sz="900" b="1" dirty="0"/>
          </a:p>
          <a:p>
            <a:pPr defTabSz="179974"/>
            <a:r>
              <a:rPr lang="en-US" altLang="ko-KR" sz="900" b="1" dirty="0"/>
              <a:t>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79974"/>
            <a:r>
              <a:rPr lang="en-US" altLang="ko-KR" sz="900" b="1" dirty="0"/>
              <a:t>	inquiry 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79974"/>
            <a:r>
              <a:rPr lang="en-US" altLang="ko-KR" sz="900" b="1" dirty="0"/>
              <a:t>	deposit 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79974"/>
            <a:r>
              <a:rPr lang="en-US" altLang="ko-KR" sz="900" b="1" dirty="0"/>
              <a:t>	withdraw 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79974"/>
            <a:r>
              <a:rPr lang="en-US" altLang="ko-KR" sz="900" b="1" dirty="0"/>
              <a:t>											</a:t>
            </a:r>
            <a:r>
              <a:rPr lang="en-US" altLang="ko-KR" sz="900" b="1" i="1" dirty="0"/>
              <a:t>// 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79974"/>
            <a:r>
              <a:rPr lang="en-US" altLang="ko-KR" sz="900" b="1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-= money; </a:t>
            </a:r>
          </a:p>
          <a:p>
            <a:pPr defTabSz="179974"/>
            <a:r>
              <a:rPr lang="en-US" altLang="ko-KR" sz="900" b="1" dirty="0"/>
              <a:t>		return money;</a:t>
            </a:r>
          </a:p>
          <a:p>
            <a:pPr defTabSz="179974"/>
            <a:r>
              <a:rPr lang="en-US" altLang="ko-KR" sz="900" b="1" dirty="0"/>
              <a:t>	} </a:t>
            </a:r>
          </a:p>
          <a:p>
            <a:pPr defTabSz="179974"/>
            <a:r>
              <a:rPr lang="en-US" altLang="ko-KR" sz="900" b="1" dirty="0"/>
              <a:t>};</a:t>
            </a:r>
          </a:p>
          <a:p>
            <a:pPr defTabSz="179974"/>
            <a:r>
              <a:rPr lang="en-US" altLang="ko-KR" sz="900" dirty="0"/>
              <a:t>&lt;/script&gt;&lt;/head&gt;</a:t>
            </a:r>
          </a:p>
          <a:p>
            <a:pPr defTabSz="179974"/>
            <a:r>
              <a:rPr lang="en-US" altLang="ko-KR" sz="900" dirty="0"/>
              <a:t>&lt;body&gt;</a:t>
            </a:r>
          </a:p>
          <a:p>
            <a:pPr defTabSz="179974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표기법으로 사용자 객체 만들기</a:t>
            </a:r>
            <a:r>
              <a:rPr lang="en-US" altLang="ko-KR" sz="900" dirty="0"/>
              <a:t>&lt;/h3&gt;</a:t>
            </a:r>
          </a:p>
          <a:p>
            <a:pPr defTabSz="179974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79974"/>
            <a:r>
              <a:rPr lang="en-US" altLang="ko-KR" sz="900" dirty="0"/>
              <a:t>&lt;script&gt;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79974"/>
            <a:endParaRPr lang="ko-KR" altLang="en-US" sz="900" dirty="0"/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account.deposit</a:t>
            </a:r>
            <a:r>
              <a:rPr lang="en-US" altLang="ko-KR" sz="900" dirty="0"/>
              <a:t>(10000); // 10000</a:t>
            </a:r>
            <a:r>
              <a:rPr lang="ko-KR" altLang="en-US" sz="900" dirty="0"/>
              <a:t>원 저금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account.withdraw</a:t>
            </a:r>
            <a:r>
              <a:rPr lang="en-US" altLang="ko-KR" sz="900" dirty="0"/>
              <a:t>(5000); // 5000</a:t>
            </a:r>
            <a:r>
              <a:rPr lang="ko-KR" altLang="en-US" sz="900" dirty="0"/>
              <a:t>원 인출</a:t>
            </a:r>
          </a:p>
          <a:p>
            <a:pPr defTabSz="179974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79974"/>
            <a:r>
              <a:rPr lang="en-US" altLang="ko-KR" sz="900" dirty="0"/>
              <a:t>&lt;/script&gt;</a:t>
            </a:r>
          </a:p>
          <a:p>
            <a:pPr defTabSz="179974"/>
            <a:r>
              <a:rPr lang="en-US" altLang="ko-KR" sz="900" dirty="0"/>
              <a:t>&lt;/body&gt;&lt;/html&gt;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1412776"/>
            <a:ext cx="3089278" cy="27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24936" cy="576064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시간 간격으로 코드 실행하기 예제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EAB4-1049-4544-B0DD-420773F91A8F}"/>
              </a:ext>
            </a:extLst>
          </p:cNvPr>
          <p:cNvSpPr txBox="1"/>
          <p:nvPr/>
        </p:nvSpPr>
        <p:spPr>
          <a:xfrm>
            <a:off x="4007768" y="908720"/>
            <a:ext cx="7416824" cy="5223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0;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1000;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auto_1 =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function () {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++;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console.log("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3000);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auto_2 =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(function 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--;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console.log("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}, 3000);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4A552-7AD7-435D-9F28-D6F99D9886E0}"/>
              </a:ext>
            </a:extLst>
          </p:cNvPr>
          <p:cNvSpPr txBox="1"/>
          <p:nvPr/>
        </p:nvSpPr>
        <p:spPr>
          <a:xfrm>
            <a:off x="479376" y="1268760"/>
            <a:ext cx="3384376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(function()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자바스크립트 코드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},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일정시간 간격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3774E-D6E9-4E5D-9CD9-6F5C873E4756}"/>
              </a:ext>
            </a:extLst>
          </p:cNvPr>
          <p:cNvSpPr txBox="1"/>
          <p:nvPr/>
        </p:nvSpPr>
        <p:spPr>
          <a:xfrm>
            <a:off x="1991544" y="579034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Win_ob2.html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1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24936" cy="576064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시간 간격으로 코드 실행하기 예제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EAB4-1049-4544-B0DD-420773F91A8F}"/>
              </a:ext>
            </a:extLst>
          </p:cNvPr>
          <p:cNvSpPr txBox="1"/>
          <p:nvPr/>
        </p:nvSpPr>
        <p:spPr>
          <a:xfrm>
            <a:off x="6023992" y="1578279"/>
            <a:ext cx="5040560" cy="2852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&lt;script&gt;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50;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var auto=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setTimeout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(function( ) {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+= 5;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	console.log(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}, 5000);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4A552-7AD7-435D-9F28-D6F99D9886E0}"/>
              </a:ext>
            </a:extLst>
          </p:cNvPr>
          <p:cNvSpPr txBox="1"/>
          <p:nvPr/>
        </p:nvSpPr>
        <p:spPr>
          <a:xfrm>
            <a:off x="695400" y="1605368"/>
            <a:ext cx="4968552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SetTimeout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(function()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자바스크립트 코드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},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일정시간 간격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ABEEB-6F8B-4522-9DE1-909D40865224}"/>
              </a:ext>
            </a:extLst>
          </p:cNvPr>
          <p:cNvSpPr txBox="1"/>
          <p:nvPr/>
        </p:nvSpPr>
        <p:spPr>
          <a:xfrm>
            <a:off x="4007768" y="40468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Win_ob3.html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88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 </a:t>
            </a:r>
            <a:r>
              <a:rPr lang="ko-KR" altLang="en-US"/>
              <a:t>페이지와 자바스크립트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073008" cy="5040560"/>
          </a:xfrm>
        </p:spPr>
        <p:txBody>
          <a:bodyPr/>
          <a:lstStyle/>
          <a:p>
            <a:r>
              <a:rPr lang="ko-KR" altLang="en-US" dirty="0"/>
              <a:t>자바스크립트 코드는 브라우저로부터 </a:t>
            </a:r>
            <a:r>
              <a:rPr lang="en-US" altLang="ko-KR" dirty="0"/>
              <a:t>3 </a:t>
            </a:r>
            <a:r>
              <a:rPr lang="ko-KR" altLang="en-US" dirty="0"/>
              <a:t>가지 유형의 객체를 제공받아 활용할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79776" y="2132856"/>
            <a:ext cx="4813580" cy="2836984"/>
          </a:xfrm>
          <a:prstGeom prst="roundRect">
            <a:avLst>
              <a:gd name="adj" fmla="val 6947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2919307" y="2449562"/>
            <a:ext cx="2284452" cy="2304255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&lt;head&gt;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let sum = 0;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for(n=0; n&lt;10; n++)		    sum += n;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alert(“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&lt;body&gt;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176859" y="2996778"/>
            <a:ext cx="1752312" cy="1252984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83145" y="49987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브라우저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75437" y="2403396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54019" y="3371986"/>
            <a:ext cx="992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50" dirty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프로그램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3049" y="3213397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활용</a:t>
            </a:r>
          </a:p>
        </p:txBody>
      </p:sp>
      <p:sp>
        <p:nvSpPr>
          <p:cNvPr id="21" name="오른쪽 화살표 20"/>
          <p:cNvSpPr/>
          <p:nvPr/>
        </p:nvSpPr>
        <p:spPr>
          <a:xfrm rot="20442512">
            <a:off x="4889797" y="3157560"/>
            <a:ext cx="1200074" cy="83731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070009" y="2235975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6256198" y="2438441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6256197" y="2765985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948" y="2264896"/>
            <a:ext cx="103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BOM </a:t>
            </a:r>
            <a:r>
              <a:rPr lang="ko-KR" altLang="en-US" sz="1200" b="1" dirty="0"/>
              <a:t>객체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8119" y="2929091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6083144" y="3743303"/>
            <a:ext cx="1224136" cy="1128958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6269333" y="3945770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34" name="Rectangle 411"/>
          <p:cNvSpPr>
            <a:spLocks noChangeArrowheads="1"/>
          </p:cNvSpPr>
          <p:nvPr/>
        </p:nvSpPr>
        <p:spPr bwMode="auto">
          <a:xfrm>
            <a:off x="6269332" y="4273314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42393" y="4412152"/>
            <a:ext cx="112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HTML DOM</a:t>
            </a:r>
          </a:p>
          <a:p>
            <a:r>
              <a:rPr lang="ko-KR" altLang="en-US" sz="1200" b="1" dirty="0"/>
              <a:t>          객체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01254" y="4468212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464744" y="2935350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7650933" y="3137816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Array</a:t>
            </a:r>
          </a:p>
        </p:txBody>
      </p:sp>
      <p:sp>
        <p:nvSpPr>
          <p:cNvPr id="41" name="Rectangle 411"/>
          <p:cNvSpPr>
            <a:spLocks noChangeArrowheads="1"/>
          </p:cNvSpPr>
          <p:nvPr/>
        </p:nvSpPr>
        <p:spPr bwMode="auto">
          <a:xfrm>
            <a:off x="7650932" y="3465360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Date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50932" y="4066016"/>
            <a:ext cx="92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코어 객체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82854" y="3628466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844174">
            <a:off x="4897256" y="3725756"/>
            <a:ext cx="1201645" cy="67789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4922469" y="3458728"/>
            <a:ext cx="2542276" cy="96685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322722" y="3488156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자바스크립트의 활용</a:t>
            </a:r>
            <a:r>
              <a:rPr lang="en-US" altLang="ko-KR" sz="2400" dirty="0"/>
              <a:t>(1)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자바스크립트의 종류</a:t>
            </a:r>
            <a:endParaRPr lang="en-US" altLang="ko-KR" dirty="0"/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1990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년대 중반부터 자바스크립트가 많은 곳에서 사용되자 유럽컴퓨터제조협회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(ECMA)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자바스크립트를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ECMAScript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라는 이름으로 표준화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2000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년대 중반부터 자바스크립트가 많은 곳에서 널리 사용되며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자바스크립트의 문법이 급속도로 발전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FF8690-1B76-4A9F-88D3-B44A11280A44}"/>
              </a:ext>
            </a:extLst>
          </p:cNvPr>
          <p:cNvGrpSpPr/>
          <p:nvPr/>
        </p:nvGrpSpPr>
        <p:grpSpPr>
          <a:xfrm>
            <a:off x="5087888" y="2796688"/>
            <a:ext cx="4377915" cy="3080584"/>
            <a:chOff x="3496673" y="2430831"/>
            <a:chExt cx="5242011" cy="372865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A955B8-F34E-4700-9128-3BBC58D3A4BA}"/>
                </a:ext>
              </a:extLst>
            </p:cNvPr>
            <p:cNvSpPr txBox="1"/>
            <p:nvPr/>
          </p:nvSpPr>
          <p:spPr>
            <a:xfrm>
              <a:off x="3779624" y="5636267"/>
              <a:ext cx="4891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맑은 고딕" panose="020B0503020000020004" pitchFamily="50" charset="-127"/>
                <a:buChar char="▲"/>
              </a:pPr>
              <a:r>
                <a:rPr lang="en-US" altLang="ko-KR" sz="1400" dirty="0">
                  <a:latin typeface="+mj-ea"/>
                  <a:ea typeface="+mj-ea"/>
                </a:rPr>
                <a:t>ECMAScript 6</a:t>
              </a:r>
              <a:r>
                <a:rPr lang="ko-KR" altLang="en-US" sz="1400" dirty="0">
                  <a:latin typeface="+mj-ea"/>
                  <a:ea typeface="+mj-ea"/>
                </a:rPr>
                <a:t>부터는 발표 연도를 사용해서 </a:t>
              </a:r>
              <a:br>
                <a:rPr lang="en-US" altLang="ko-KR" sz="1400" dirty="0">
                  <a:latin typeface="+mj-ea"/>
                  <a:ea typeface="+mj-ea"/>
                </a:rPr>
              </a:br>
              <a:r>
                <a:rPr lang="en-US" altLang="ko-KR" sz="1400" dirty="0">
                  <a:latin typeface="+mj-ea"/>
                  <a:ea typeface="+mj-ea"/>
                </a:rPr>
                <a:t>ECMAScript 2015</a:t>
              </a:r>
              <a:r>
                <a:rPr lang="ko-KR" altLang="en-US" sz="1400" dirty="0">
                  <a:latin typeface="+mj-ea"/>
                  <a:ea typeface="+mj-ea"/>
                </a:rPr>
                <a:t>와 같이 버전을 부르는 경우가 일반적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B52B22-A0F6-4EDB-8B9A-DC097716A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4551" y="2430831"/>
              <a:ext cx="4410075" cy="300037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F392E5-B86C-4FB7-976D-DC03C7DB7517}"/>
                </a:ext>
              </a:extLst>
            </p:cNvPr>
            <p:cNvGrpSpPr/>
            <p:nvPr/>
          </p:nvGrpSpPr>
          <p:grpSpPr>
            <a:xfrm>
              <a:off x="3496673" y="4516935"/>
              <a:ext cx="5242011" cy="750277"/>
              <a:chOff x="5545015" y="4314092"/>
              <a:chExt cx="5242011" cy="750277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6B50AE7-7D39-4EDD-BD34-305769750C52}"/>
                  </a:ext>
                </a:extLst>
              </p:cNvPr>
              <p:cNvSpPr/>
              <p:nvPr/>
            </p:nvSpPr>
            <p:spPr>
              <a:xfrm>
                <a:off x="5698799" y="4547803"/>
                <a:ext cx="4891083" cy="250592"/>
              </a:xfrm>
              <a:custGeom>
                <a:avLst/>
                <a:gdLst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7538"/>
                  <a:gd name="connsiteX1" fmla="*/ 23447 w 5158154"/>
                  <a:gd name="connsiteY1" fmla="*/ 339969 h 527538"/>
                  <a:gd name="connsiteX2" fmla="*/ 1828800 w 5158154"/>
                  <a:gd name="connsiteY2" fmla="*/ 527538 h 527538"/>
                  <a:gd name="connsiteX3" fmla="*/ 3188677 w 5158154"/>
                  <a:gd name="connsiteY3" fmla="*/ 281354 h 527538"/>
                  <a:gd name="connsiteX4" fmla="*/ 4314093 w 5158154"/>
                  <a:gd name="connsiteY4" fmla="*/ 492369 h 527538"/>
                  <a:gd name="connsiteX5" fmla="*/ 5158154 w 5158154"/>
                  <a:gd name="connsiteY5" fmla="*/ 281354 h 527538"/>
                  <a:gd name="connsiteX6" fmla="*/ 5134708 w 5158154"/>
                  <a:gd name="connsiteY6" fmla="*/ 35169 h 527538"/>
                  <a:gd name="connsiteX7" fmla="*/ 4278923 w 5158154"/>
                  <a:gd name="connsiteY7" fmla="*/ 339969 h 527538"/>
                  <a:gd name="connsiteX8" fmla="*/ 3165231 w 5158154"/>
                  <a:gd name="connsiteY8" fmla="*/ 93784 h 527538"/>
                  <a:gd name="connsiteX9" fmla="*/ 1828800 w 5158154"/>
                  <a:gd name="connsiteY9" fmla="*/ 351692 h 527538"/>
                  <a:gd name="connsiteX10" fmla="*/ 187570 w 5158154"/>
                  <a:gd name="connsiteY10" fmla="*/ 164123 h 527538"/>
                  <a:gd name="connsiteX11" fmla="*/ 175847 w 5158154"/>
                  <a:gd name="connsiteY11" fmla="*/ 351692 h 527538"/>
                  <a:gd name="connsiteX0" fmla="*/ 0 w 5158154"/>
                  <a:gd name="connsiteY0" fmla="*/ 0 h 528148"/>
                  <a:gd name="connsiteX1" fmla="*/ 23447 w 5158154"/>
                  <a:gd name="connsiteY1" fmla="*/ 339969 h 528148"/>
                  <a:gd name="connsiteX2" fmla="*/ 1828800 w 5158154"/>
                  <a:gd name="connsiteY2" fmla="*/ 527538 h 528148"/>
                  <a:gd name="connsiteX3" fmla="*/ 3188677 w 5158154"/>
                  <a:gd name="connsiteY3" fmla="*/ 281354 h 528148"/>
                  <a:gd name="connsiteX4" fmla="*/ 4314093 w 5158154"/>
                  <a:gd name="connsiteY4" fmla="*/ 492369 h 528148"/>
                  <a:gd name="connsiteX5" fmla="*/ 5158154 w 5158154"/>
                  <a:gd name="connsiteY5" fmla="*/ 281354 h 528148"/>
                  <a:gd name="connsiteX6" fmla="*/ 5134708 w 5158154"/>
                  <a:gd name="connsiteY6" fmla="*/ 35169 h 528148"/>
                  <a:gd name="connsiteX7" fmla="*/ 4278923 w 5158154"/>
                  <a:gd name="connsiteY7" fmla="*/ 339969 h 528148"/>
                  <a:gd name="connsiteX8" fmla="*/ 3165231 w 5158154"/>
                  <a:gd name="connsiteY8" fmla="*/ 93784 h 528148"/>
                  <a:gd name="connsiteX9" fmla="*/ 1828800 w 5158154"/>
                  <a:gd name="connsiteY9" fmla="*/ 351692 h 528148"/>
                  <a:gd name="connsiteX10" fmla="*/ 187570 w 5158154"/>
                  <a:gd name="connsiteY10" fmla="*/ 164123 h 528148"/>
                  <a:gd name="connsiteX11" fmla="*/ 175847 w 5158154"/>
                  <a:gd name="connsiteY11" fmla="*/ 351692 h 528148"/>
                  <a:gd name="connsiteX0" fmla="*/ 0 w 5134707"/>
                  <a:gd name="connsiteY0" fmla="*/ 304800 h 492979"/>
                  <a:gd name="connsiteX1" fmla="*/ 1805353 w 5134707"/>
                  <a:gd name="connsiteY1" fmla="*/ 492369 h 492979"/>
                  <a:gd name="connsiteX2" fmla="*/ 3165230 w 5134707"/>
                  <a:gd name="connsiteY2" fmla="*/ 246185 h 492979"/>
                  <a:gd name="connsiteX3" fmla="*/ 4290646 w 5134707"/>
                  <a:gd name="connsiteY3" fmla="*/ 457200 h 492979"/>
                  <a:gd name="connsiteX4" fmla="*/ 5134707 w 5134707"/>
                  <a:gd name="connsiteY4" fmla="*/ 246185 h 492979"/>
                  <a:gd name="connsiteX5" fmla="*/ 5111261 w 5134707"/>
                  <a:gd name="connsiteY5" fmla="*/ 0 h 492979"/>
                  <a:gd name="connsiteX6" fmla="*/ 4255476 w 5134707"/>
                  <a:gd name="connsiteY6" fmla="*/ 304800 h 492979"/>
                  <a:gd name="connsiteX7" fmla="*/ 3141784 w 5134707"/>
                  <a:gd name="connsiteY7" fmla="*/ 58615 h 492979"/>
                  <a:gd name="connsiteX8" fmla="*/ 1805353 w 5134707"/>
                  <a:gd name="connsiteY8" fmla="*/ 316523 h 492979"/>
                  <a:gd name="connsiteX9" fmla="*/ 164123 w 5134707"/>
                  <a:gd name="connsiteY9" fmla="*/ 128954 h 492979"/>
                  <a:gd name="connsiteX10" fmla="*/ 152400 w 5134707"/>
                  <a:gd name="connsiteY10" fmla="*/ 316523 h 492979"/>
                  <a:gd name="connsiteX0" fmla="*/ 23447 w 4982307"/>
                  <a:gd name="connsiteY0" fmla="*/ 339969 h 494333"/>
                  <a:gd name="connsiteX1" fmla="*/ 1652953 w 4982307"/>
                  <a:gd name="connsiteY1" fmla="*/ 492369 h 494333"/>
                  <a:gd name="connsiteX2" fmla="*/ 3012830 w 4982307"/>
                  <a:gd name="connsiteY2" fmla="*/ 246185 h 494333"/>
                  <a:gd name="connsiteX3" fmla="*/ 4138246 w 4982307"/>
                  <a:gd name="connsiteY3" fmla="*/ 457200 h 494333"/>
                  <a:gd name="connsiteX4" fmla="*/ 4982307 w 4982307"/>
                  <a:gd name="connsiteY4" fmla="*/ 246185 h 494333"/>
                  <a:gd name="connsiteX5" fmla="*/ 4958861 w 4982307"/>
                  <a:gd name="connsiteY5" fmla="*/ 0 h 494333"/>
                  <a:gd name="connsiteX6" fmla="*/ 4103076 w 4982307"/>
                  <a:gd name="connsiteY6" fmla="*/ 304800 h 494333"/>
                  <a:gd name="connsiteX7" fmla="*/ 2989384 w 4982307"/>
                  <a:gd name="connsiteY7" fmla="*/ 58615 h 494333"/>
                  <a:gd name="connsiteX8" fmla="*/ 1652953 w 4982307"/>
                  <a:gd name="connsiteY8" fmla="*/ 316523 h 494333"/>
                  <a:gd name="connsiteX9" fmla="*/ 11723 w 4982307"/>
                  <a:gd name="connsiteY9" fmla="*/ 128954 h 494333"/>
                  <a:gd name="connsiteX10" fmla="*/ 0 w 4982307"/>
                  <a:gd name="connsiteY10" fmla="*/ 316523 h 494333"/>
                  <a:gd name="connsiteX0" fmla="*/ 23447 w 4982307"/>
                  <a:gd name="connsiteY0" fmla="*/ 369633 h 523997"/>
                  <a:gd name="connsiteX1" fmla="*/ 1652953 w 4982307"/>
                  <a:gd name="connsiteY1" fmla="*/ 522033 h 523997"/>
                  <a:gd name="connsiteX2" fmla="*/ 3012830 w 4982307"/>
                  <a:gd name="connsiteY2" fmla="*/ 275849 h 523997"/>
                  <a:gd name="connsiteX3" fmla="*/ 4138246 w 4982307"/>
                  <a:gd name="connsiteY3" fmla="*/ 486864 h 523997"/>
                  <a:gd name="connsiteX4" fmla="*/ 4982307 w 4982307"/>
                  <a:gd name="connsiteY4" fmla="*/ 275849 h 523997"/>
                  <a:gd name="connsiteX5" fmla="*/ 4958861 w 4982307"/>
                  <a:gd name="connsiteY5" fmla="*/ 29664 h 523997"/>
                  <a:gd name="connsiteX6" fmla="*/ 4103076 w 4982307"/>
                  <a:gd name="connsiteY6" fmla="*/ 334464 h 523997"/>
                  <a:gd name="connsiteX7" fmla="*/ 2989384 w 4982307"/>
                  <a:gd name="connsiteY7" fmla="*/ 88279 h 523997"/>
                  <a:gd name="connsiteX8" fmla="*/ 1652953 w 4982307"/>
                  <a:gd name="connsiteY8" fmla="*/ 346187 h 523997"/>
                  <a:gd name="connsiteX9" fmla="*/ 11723 w 4982307"/>
                  <a:gd name="connsiteY9" fmla="*/ 158618 h 523997"/>
                  <a:gd name="connsiteX10" fmla="*/ 0 w 4982307"/>
                  <a:gd name="connsiteY10" fmla="*/ 346187 h 523997"/>
                  <a:gd name="connsiteX0" fmla="*/ 23447 w 4982307"/>
                  <a:gd name="connsiteY0" fmla="*/ 339969 h 494333"/>
                  <a:gd name="connsiteX1" fmla="*/ 1652953 w 4982307"/>
                  <a:gd name="connsiteY1" fmla="*/ 492369 h 494333"/>
                  <a:gd name="connsiteX2" fmla="*/ 3012830 w 4982307"/>
                  <a:gd name="connsiteY2" fmla="*/ 246185 h 494333"/>
                  <a:gd name="connsiteX3" fmla="*/ 4138246 w 4982307"/>
                  <a:gd name="connsiteY3" fmla="*/ 457200 h 494333"/>
                  <a:gd name="connsiteX4" fmla="*/ 4982307 w 4982307"/>
                  <a:gd name="connsiteY4" fmla="*/ 246185 h 494333"/>
                  <a:gd name="connsiteX5" fmla="*/ 4958861 w 4982307"/>
                  <a:gd name="connsiteY5" fmla="*/ 0 h 494333"/>
                  <a:gd name="connsiteX6" fmla="*/ 4103076 w 4982307"/>
                  <a:gd name="connsiteY6" fmla="*/ 304800 h 494333"/>
                  <a:gd name="connsiteX7" fmla="*/ 2989384 w 4982307"/>
                  <a:gd name="connsiteY7" fmla="*/ 58615 h 494333"/>
                  <a:gd name="connsiteX8" fmla="*/ 1652953 w 4982307"/>
                  <a:gd name="connsiteY8" fmla="*/ 316523 h 494333"/>
                  <a:gd name="connsiteX9" fmla="*/ 11723 w 4982307"/>
                  <a:gd name="connsiteY9" fmla="*/ 128954 h 494333"/>
                  <a:gd name="connsiteX10" fmla="*/ 0 w 4982307"/>
                  <a:gd name="connsiteY10" fmla="*/ 316523 h 494333"/>
                  <a:gd name="connsiteX0" fmla="*/ 23447 w 4982307"/>
                  <a:gd name="connsiteY0" fmla="*/ 339969 h 494333"/>
                  <a:gd name="connsiteX1" fmla="*/ 1652953 w 4982307"/>
                  <a:gd name="connsiteY1" fmla="*/ 492369 h 494333"/>
                  <a:gd name="connsiteX2" fmla="*/ 3012830 w 4982307"/>
                  <a:gd name="connsiteY2" fmla="*/ 246185 h 494333"/>
                  <a:gd name="connsiteX3" fmla="*/ 4138246 w 4982307"/>
                  <a:gd name="connsiteY3" fmla="*/ 457200 h 494333"/>
                  <a:gd name="connsiteX4" fmla="*/ 4982307 w 4982307"/>
                  <a:gd name="connsiteY4" fmla="*/ 246185 h 494333"/>
                  <a:gd name="connsiteX5" fmla="*/ 4958861 w 4982307"/>
                  <a:gd name="connsiteY5" fmla="*/ 0 h 494333"/>
                  <a:gd name="connsiteX6" fmla="*/ 4103076 w 4982307"/>
                  <a:gd name="connsiteY6" fmla="*/ 304800 h 494333"/>
                  <a:gd name="connsiteX7" fmla="*/ 2989384 w 4982307"/>
                  <a:gd name="connsiteY7" fmla="*/ 58615 h 494333"/>
                  <a:gd name="connsiteX8" fmla="*/ 1652953 w 4982307"/>
                  <a:gd name="connsiteY8" fmla="*/ 316523 h 494333"/>
                  <a:gd name="connsiteX9" fmla="*/ 11723 w 4982307"/>
                  <a:gd name="connsiteY9" fmla="*/ 128954 h 494333"/>
                  <a:gd name="connsiteX10" fmla="*/ 0 w 4982307"/>
                  <a:gd name="connsiteY10" fmla="*/ 316523 h 494333"/>
                  <a:gd name="connsiteX0" fmla="*/ 23447 w 4993571"/>
                  <a:gd name="connsiteY0" fmla="*/ 339969 h 494333"/>
                  <a:gd name="connsiteX1" fmla="*/ 1652953 w 4993571"/>
                  <a:gd name="connsiteY1" fmla="*/ 492369 h 494333"/>
                  <a:gd name="connsiteX2" fmla="*/ 3012830 w 4993571"/>
                  <a:gd name="connsiteY2" fmla="*/ 246185 h 494333"/>
                  <a:gd name="connsiteX3" fmla="*/ 4138246 w 4993571"/>
                  <a:gd name="connsiteY3" fmla="*/ 457200 h 494333"/>
                  <a:gd name="connsiteX4" fmla="*/ 4982307 w 4993571"/>
                  <a:gd name="connsiteY4" fmla="*/ 246185 h 494333"/>
                  <a:gd name="connsiteX5" fmla="*/ 4958861 w 4993571"/>
                  <a:gd name="connsiteY5" fmla="*/ 0 h 494333"/>
                  <a:gd name="connsiteX6" fmla="*/ 4103076 w 4993571"/>
                  <a:gd name="connsiteY6" fmla="*/ 304800 h 494333"/>
                  <a:gd name="connsiteX7" fmla="*/ 2989384 w 4993571"/>
                  <a:gd name="connsiteY7" fmla="*/ 58615 h 494333"/>
                  <a:gd name="connsiteX8" fmla="*/ 1652953 w 4993571"/>
                  <a:gd name="connsiteY8" fmla="*/ 316523 h 494333"/>
                  <a:gd name="connsiteX9" fmla="*/ 11723 w 4993571"/>
                  <a:gd name="connsiteY9" fmla="*/ 128954 h 494333"/>
                  <a:gd name="connsiteX10" fmla="*/ 0 w 4993571"/>
                  <a:gd name="connsiteY10" fmla="*/ 316523 h 494333"/>
                  <a:gd name="connsiteX0" fmla="*/ 46893 w 5017017"/>
                  <a:gd name="connsiteY0" fmla="*/ 339969 h 494333"/>
                  <a:gd name="connsiteX1" fmla="*/ 1676399 w 5017017"/>
                  <a:gd name="connsiteY1" fmla="*/ 492369 h 494333"/>
                  <a:gd name="connsiteX2" fmla="*/ 3036276 w 5017017"/>
                  <a:gd name="connsiteY2" fmla="*/ 246185 h 494333"/>
                  <a:gd name="connsiteX3" fmla="*/ 4161692 w 5017017"/>
                  <a:gd name="connsiteY3" fmla="*/ 457200 h 494333"/>
                  <a:gd name="connsiteX4" fmla="*/ 5005753 w 5017017"/>
                  <a:gd name="connsiteY4" fmla="*/ 246185 h 494333"/>
                  <a:gd name="connsiteX5" fmla="*/ 4982307 w 5017017"/>
                  <a:gd name="connsiteY5" fmla="*/ 0 h 494333"/>
                  <a:gd name="connsiteX6" fmla="*/ 4126522 w 5017017"/>
                  <a:gd name="connsiteY6" fmla="*/ 304800 h 494333"/>
                  <a:gd name="connsiteX7" fmla="*/ 3012830 w 5017017"/>
                  <a:gd name="connsiteY7" fmla="*/ 58615 h 494333"/>
                  <a:gd name="connsiteX8" fmla="*/ 1676399 w 5017017"/>
                  <a:gd name="connsiteY8" fmla="*/ 316523 h 494333"/>
                  <a:gd name="connsiteX9" fmla="*/ 0 w 5017017"/>
                  <a:gd name="connsiteY9" fmla="*/ 199238 h 494333"/>
                  <a:gd name="connsiteX10" fmla="*/ 23446 w 5017017"/>
                  <a:gd name="connsiteY10" fmla="*/ 316523 h 494333"/>
                  <a:gd name="connsiteX0" fmla="*/ 23447 w 4993571"/>
                  <a:gd name="connsiteY0" fmla="*/ 339969 h 494333"/>
                  <a:gd name="connsiteX1" fmla="*/ 1652953 w 4993571"/>
                  <a:gd name="connsiteY1" fmla="*/ 492369 h 494333"/>
                  <a:gd name="connsiteX2" fmla="*/ 3012830 w 4993571"/>
                  <a:gd name="connsiteY2" fmla="*/ 246185 h 494333"/>
                  <a:gd name="connsiteX3" fmla="*/ 4138246 w 4993571"/>
                  <a:gd name="connsiteY3" fmla="*/ 457200 h 494333"/>
                  <a:gd name="connsiteX4" fmla="*/ 4982307 w 4993571"/>
                  <a:gd name="connsiteY4" fmla="*/ 246185 h 494333"/>
                  <a:gd name="connsiteX5" fmla="*/ 4958861 w 4993571"/>
                  <a:gd name="connsiteY5" fmla="*/ 0 h 494333"/>
                  <a:gd name="connsiteX6" fmla="*/ 4103076 w 4993571"/>
                  <a:gd name="connsiteY6" fmla="*/ 304800 h 494333"/>
                  <a:gd name="connsiteX7" fmla="*/ 2989384 w 4993571"/>
                  <a:gd name="connsiteY7" fmla="*/ 58615 h 494333"/>
                  <a:gd name="connsiteX8" fmla="*/ 1652953 w 4993571"/>
                  <a:gd name="connsiteY8" fmla="*/ 316523 h 494333"/>
                  <a:gd name="connsiteX9" fmla="*/ 11724 w 4993571"/>
                  <a:gd name="connsiteY9" fmla="*/ 185181 h 494333"/>
                  <a:gd name="connsiteX10" fmla="*/ 0 w 4993571"/>
                  <a:gd name="connsiteY10" fmla="*/ 316523 h 494333"/>
                  <a:gd name="connsiteX0" fmla="*/ 23447 w 5001494"/>
                  <a:gd name="connsiteY0" fmla="*/ 283742 h 438106"/>
                  <a:gd name="connsiteX1" fmla="*/ 1652953 w 5001494"/>
                  <a:gd name="connsiteY1" fmla="*/ 436142 h 438106"/>
                  <a:gd name="connsiteX2" fmla="*/ 3012830 w 5001494"/>
                  <a:gd name="connsiteY2" fmla="*/ 189958 h 438106"/>
                  <a:gd name="connsiteX3" fmla="*/ 4138246 w 5001494"/>
                  <a:gd name="connsiteY3" fmla="*/ 400973 h 438106"/>
                  <a:gd name="connsiteX4" fmla="*/ 4982307 w 5001494"/>
                  <a:gd name="connsiteY4" fmla="*/ 189958 h 438106"/>
                  <a:gd name="connsiteX5" fmla="*/ 4970584 w 5001494"/>
                  <a:gd name="connsiteY5" fmla="*/ 0 h 438106"/>
                  <a:gd name="connsiteX6" fmla="*/ 4103076 w 5001494"/>
                  <a:gd name="connsiteY6" fmla="*/ 248573 h 438106"/>
                  <a:gd name="connsiteX7" fmla="*/ 2989384 w 5001494"/>
                  <a:gd name="connsiteY7" fmla="*/ 2388 h 438106"/>
                  <a:gd name="connsiteX8" fmla="*/ 1652953 w 5001494"/>
                  <a:gd name="connsiteY8" fmla="*/ 260296 h 438106"/>
                  <a:gd name="connsiteX9" fmla="*/ 11724 w 5001494"/>
                  <a:gd name="connsiteY9" fmla="*/ 128954 h 438106"/>
                  <a:gd name="connsiteX10" fmla="*/ 0 w 5001494"/>
                  <a:gd name="connsiteY10" fmla="*/ 260296 h 438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01494" h="438106">
                    <a:moveTo>
                      <a:pt x="23447" y="283742"/>
                    </a:moveTo>
                    <a:cubicBezTo>
                      <a:pt x="328247" y="371665"/>
                      <a:pt x="1154723" y="451773"/>
                      <a:pt x="1652953" y="436142"/>
                    </a:cubicBezTo>
                    <a:cubicBezTo>
                      <a:pt x="2151183" y="420511"/>
                      <a:pt x="2598615" y="195820"/>
                      <a:pt x="3012830" y="189958"/>
                    </a:cubicBezTo>
                    <a:cubicBezTo>
                      <a:pt x="3427046" y="184097"/>
                      <a:pt x="3810000" y="400973"/>
                      <a:pt x="4138246" y="400973"/>
                    </a:cubicBezTo>
                    <a:cubicBezTo>
                      <a:pt x="4466492" y="400973"/>
                      <a:pt x="4845538" y="266158"/>
                      <a:pt x="4982307" y="189958"/>
                    </a:cubicBezTo>
                    <a:cubicBezTo>
                      <a:pt x="4974492" y="107896"/>
                      <a:pt x="5037015" y="82062"/>
                      <a:pt x="4970584" y="0"/>
                    </a:cubicBezTo>
                    <a:cubicBezTo>
                      <a:pt x="4566137" y="222738"/>
                      <a:pt x="4433276" y="248175"/>
                      <a:pt x="4103076" y="248573"/>
                    </a:cubicBezTo>
                    <a:cubicBezTo>
                      <a:pt x="3772876" y="248971"/>
                      <a:pt x="3397738" y="434"/>
                      <a:pt x="2989384" y="2388"/>
                    </a:cubicBezTo>
                    <a:cubicBezTo>
                      <a:pt x="2581030" y="4342"/>
                      <a:pt x="2149230" y="239202"/>
                      <a:pt x="1652953" y="260296"/>
                    </a:cubicBezTo>
                    <a:cubicBezTo>
                      <a:pt x="1156676" y="281390"/>
                      <a:pt x="287216" y="128954"/>
                      <a:pt x="11724" y="128954"/>
                    </a:cubicBezTo>
                    <a:lnTo>
                      <a:pt x="0" y="260296"/>
                    </a:lnTo>
                  </a:path>
                </a:pathLst>
              </a:custGeom>
              <a:solidFill>
                <a:schemeClr val="bg1"/>
              </a:solidFill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A64E5C-546F-4286-B851-2F6CE26B4AEB}"/>
                  </a:ext>
                </a:extLst>
              </p:cNvPr>
              <p:cNvSpPr/>
              <p:nvPr/>
            </p:nvSpPr>
            <p:spPr>
              <a:xfrm>
                <a:off x="5545015" y="4314092"/>
                <a:ext cx="394289" cy="750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6331A44-2FEC-47CC-BC09-42FC62BB22EE}"/>
                  </a:ext>
                </a:extLst>
              </p:cNvPr>
              <p:cNvSpPr/>
              <p:nvPr/>
            </p:nvSpPr>
            <p:spPr>
              <a:xfrm>
                <a:off x="10392737" y="4314092"/>
                <a:ext cx="394289" cy="750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D75A1A-94BD-420B-B90F-FEEC833CD51B}"/>
              </a:ext>
            </a:extLst>
          </p:cNvPr>
          <p:cNvGrpSpPr/>
          <p:nvPr/>
        </p:nvGrpSpPr>
        <p:grpSpPr>
          <a:xfrm>
            <a:off x="2165506" y="3222627"/>
            <a:ext cx="2559119" cy="2595163"/>
            <a:chOff x="2165506" y="3222627"/>
            <a:chExt cx="2559119" cy="25951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2478496-A363-4E57-A6C7-64DEBCEC2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5506" y="3222627"/>
              <a:ext cx="2559119" cy="259516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AD3BC38-BF63-4BA2-98D3-6B2EA03BCE08}"/>
                </a:ext>
              </a:extLst>
            </p:cNvPr>
            <p:cNvSpPr/>
            <p:nvPr/>
          </p:nvSpPr>
          <p:spPr>
            <a:xfrm>
              <a:off x="4439816" y="5444992"/>
              <a:ext cx="284809" cy="372798"/>
            </a:xfrm>
            <a:prstGeom prst="rect">
              <a:avLst/>
            </a:prstGeom>
            <a:solidFill>
              <a:srgbClr val="0505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135560" y="70750"/>
            <a:ext cx="5112568" cy="527357"/>
          </a:xfrm>
        </p:spPr>
        <p:txBody>
          <a:bodyPr anchor="ctr">
            <a:normAutofit fontScale="90000"/>
          </a:bodyPr>
          <a:lstStyle/>
          <a:p>
            <a:r>
              <a:rPr lang="ko-KR" altLang="en-US" dirty="0"/>
              <a:t>전세계 프로그래밍 언어 선호도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4CCC-44B6-45EE-9667-F9A3955C987B}"/>
              </a:ext>
            </a:extLst>
          </p:cNvPr>
          <p:cNvSpPr txBox="1"/>
          <p:nvPr/>
        </p:nvSpPr>
        <p:spPr>
          <a:xfrm>
            <a:off x="7752184" y="6036308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https://www.tiobe.com/tiobe-index/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CDA874-328D-41EF-901F-DDB59ECA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012258"/>
            <a:ext cx="9505056" cy="47931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9A7E0C-871E-4602-A570-7C0127248F45}"/>
              </a:ext>
            </a:extLst>
          </p:cNvPr>
          <p:cNvSpPr/>
          <p:nvPr/>
        </p:nvSpPr>
        <p:spPr>
          <a:xfrm>
            <a:off x="1055440" y="3501008"/>
            <a:ext cx="1022513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3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71464" y="1196752"/>
            <a:ext cx="9865096" cy="5040560"/>
          </a:xfrm>
        </p:spPr>
        <p:txBody>
          <a:bodyPr vert="horz"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웹 클라이언트 애플리케이션 개발</a:t>
            </a:r>
            <a:endParaRPr lang="en-US" altLang="ko-KR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</a:rPr>
              <a:t>초기의 웹은 변하지 않는 정적인 글자로 이뤄진 커다란 책 → 자바스크립트가 나오면서 웹 문서의 내용을 동적으로 바꾸거나 사용자의 마우스 클릭과 같은 이벤트 처리가 가능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solidFill>
                  <a:srgbClr val="000000"/>
                </a:solidFill>
              </a:rPr>
              <a:t>웹 서버 애플리케이션 개발</a:t>
            </a:r>
            <a:endParaRPr lang="en-US" altLang="ko-KR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solidFill>
                  <a:srgbClr val="000000"/>
                </a:solidFill>
              </a:rPr>
              <a:t>기존 웹 개발에는 </a:t>
            </a:r>
            <a:r>
              <a:rPr lang="en-US" altLang="ko-KR" dirty="0">
                <a:solidFill>
                  <a:srgbClr val="000000"/>
                </a:solidFill>
              </a:rPr>
              <a:t>2 </a:t>
            </a:r>
            <a:r>
              <a:rPr lang="ko-KR" altLang="en-US" dirty="0">
                <a:solidFill>
                  <a:srgbClr val="000000"/>
                </a:solidFill>
              </a:rPr>
              <a:t>가지 이상의 프로그래밍 언어가 필요</a:t>
            </a:r>
            <a:endParaRPr lang="en-US" altLang="ko-KR" dirty="0">
              <a:solidFill>
                <a:srgbClr val="000000"/>
              </a:solidFill>
            </a:endParaRPr>
          </a:p>
          <a:p>
            <a:pPr lvl="3"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웹 클라이언트 애플리케이션을 자바스크립트로 개발하고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웹 서버 애플리케이션은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C#,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자바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(Java),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루비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(Ruby),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파이썬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(Python)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</a:rPr>
              <a:t>2009</a:t>
            </a:r>
            <a:r>
              <a:rPr lang="ko-KR" altLang="en-US" dirty="0">
                <a:solidFill>
                  <a:srgbClr val="000000"/>
                </a:solidFill>
              </a:rPr>
              <a:t>년에 </a:t>
            </a:r>
            <a:r>
              <a:rPr lang="en-US" altLang="ko-KR" dirty="0">
                <a:solidFill>
                  <a:srgbClr val="000000"/>
                </a:solidFill>
              </a:rPr>
              <a:t>Node.js</a:t>
            </a:r>
            <a:r>
              <a:rPr lang="ko-KR" altLang="en-US" dirty="0">
                <a:solidFill>
                  <a:srgbClr val="000000"/>
                </a:solidFill>
              </a:rPr>
              <a:t>가 등장하면서 자바스크립트만으로  웹 서버 애플리케이션 개발이 가능해짐</a:t>
            </a:r>
            <a:endParaRPr lang="en-US" altLang="ko-KR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>
                <a:solidFill>
                  <a:srgbClr val="000000"/>
                </a:solidFill>
              </a:rPr>
              <a:t>Node.js</a:t>
            </a:r>
            <a:r>
              <a:rPr lang="ko-KR" altLang="en-US" dirty="0">
                <a:solidFill>
                  <a:srgbClr val="000000"/>
                </a:solidFill>
              </a:rPr>
              <a:t>의 장단점</a:t>
            </a:r>
            <a:endParaRPr lang="en-US" altLang="ko-KR" dirty="0">
              <a:solidFill>
                <a:srgbClr val="000000"/>
              </a:solidFill>
            </a:endParaRPr>
          </a:p>
          <a:p>
            <a:pPr lvl="3"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웹 서버 애플리케이션을 개발할 때 꼭 필요한 간단한 모듈만 제공하므로 데이터 처리와 예외 처리 등이 조금 복잡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>
              <a:spcBef>
                <a:spcPts val="0"/>
              </a:spcBef>
              <a:spcAft>
                <a:spcPts val="600"/>
              </a:spcAft>
            </a:pP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빠른 속도로 서버 구매 비용과 유지 비용이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</a:rPr>
              <a:t>1/10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</a:rPr>
              <a:t>수준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3"/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32BD0-14E6-4E19-91CD-A8FFABE2B485}"/>
              </a:ext>
            </a:extLst>
          </p:cNvPr>
          <p:cNvSpPr txBox="1"/>
          <p:nvPr/>
        </p:nvSpPr>
        <p:spPr>
          <a:xfrm>
            <a:off x="1607756" y="34206"/>
            <a:ext cx="8887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38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sz="2800" dirty="0"/>
              <a:t>자바스크립트로 할 수 있는 것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616760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11003</TotalTime>
  <Words>7899</Words>
  <Application>Microsoft Office PowerPoint</Application>
  <PresentationFormat>와이드스크린</PresentationFormat>
  <Paragraphs>1089</Paragraphs>
  <Slides>66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5" baseType="lpstr">
      <vt:lpstr>Apple SD Gothic Neo</vt:lpstr>
      <vt:lpstr>HY헤드라인M</vt:lpstr>
      <vt:lpstr>Tmon몬소리OTF Black</vt:lpstr>
      <vt:lpstr>굴림</vt:lpstr>
      <vt:lpstr>돋움</vt:lpstr>
      <vt:lpstr>맑은 고딕</vt:lpstr>
      <vt:lpstr>새굴림</vt:lpstr>
      <vt:lpstr>시스템 서체</vt:lpstr>
      <vt:lpstr>함초롬바탕</vt:lpstr>
      <vt:lpstr>휴먼모음T</vt:lpstr>
      <vt:lpstr>휴먼편지체</vt:lpstr>
      <vt:lpstr>Adobe Garamond Pro Bold</vt:lpstr>
      <vt:lpstr>Arial</vt:lpstr>
      <vt:lpstr>Comic Sans MS</vt:lpstr>
      <vt:lpstr>Consolas</vt:lpstr>
      <vt:lpstr>Helvetica</vt:lpstr>
      <vt:lpstr>Wingdings</vt:lpstr>
      <vt:lpstr>Wingdings 2</vt:lpstr>
      <vt:lpstr>가을</vt:lpstr>
      <vt:lpstr>PowerPoint 프레젠테이션</vt:lpstr>
      <vt:lpstr>자바스크립트 강의목표</vt:lpstr>
      <vt:lpstr>교재 설명</vt:lpstr>
      <vt:lpstr>평가 방법 및 평가 기준</vt:lpstr>
      <vt:lpstr>자바스크립트 기초</vt:lpstr>
      <vt:lpstr>PowerPoint 프레젠테이션</vt:lpstr>
      <vt:lpstr>자바스크립트의 활용(1)</vt:lpstr>
      <vt:lpstr>전세계 프로그래밍 언어 선호도</vt:lpstr>
      <vt:lpstr>PowerPoint 프레젠테이션</vt:lpstr>
      <vt:lpstr>PowerPoint 프레젠테이션</vt:lpstr>
      <vt:lpstr>알아두어야 할 기본</vt:lpstr>
      <vt:lpstr>실습에 앞서 확인</vt:lpstr>
      <vt:lpstr>알아두어야 할 기본</vt:lpstr>
      <vt:lpstr>알아두어야 할 기본</vt:lpstr>
      <vt:lpstr>PowerPoint 프레젠테이션</vt:lpstr>
      <vt:lpstr>PowerPoint 프레젠테이션</vt:lpstr>
      <vt:lpstr>상수와 변수(1)</vt:lpstr>
      <vt:lpstr>상수와 변수(2)</vt:lpstr>
      <vt:lpstr>상수와 변수(3)</vt:lpstr>
      <vt:lpstr>상수와 변수(4)</vt:lpstr>
      <vt:lpstr>상수와 변수(5)</vt:lpstr>
      <vt:lpstr>PowerPoint 프레젠테이션</vt:lpstr>
      <vt:lpstr>함수의 구성과 호출</vt:lpstr>
      <vt:lpstr>예제 6–22 adder() 함수 작성 및 호출 </vt:lpstr>
      <vt:lpstr>자바스크립트에서 제공하는 전역 함수</vt:lpstr>
      <vt:lpstr>객체 개념</vt:lpstr>
      <vt:lpstr>자바스크립트 객체</vt:lpstr>
      <vt:lpstr>PowerPoint 프레젠테이션</vt:lpstr>
      <vt:lpstr>자바스크립트 객체 종류</vt:lpstr>
      <vt:lpstr>코어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자바스크립트 배열</vt:lpstr>
      <vt:lpstr>Array로 배열 만들기</vt:lpstr>
      <vt:lpstr>자바스크립트에서 배열을 만드는 방법</vt:lpstr>
      <vt:lpstr>PowerPoint 프레젠테이션</vt:lpstr>
      <vt:lpstr>예제 7-2 []로 배열 만들기</vt:lpstr>
      <vt:lpstr>배열의 원소 개수, length 프로퍼티</vt:lpstr>
      <vt:lpstr>예제 7-3 Array 객체로 배열 만들기</vt:lpstr>
      <vt:lpstr>배열의 특징</vt:lpstr>
      <vt:lpstr>예제 7–4 Array  객체의 메소드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Date 객체</vt:lpstr>
      <vt:lpstr>예제 7–1 자바스크립트 객체 생성 및 활용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예제 7-9 new Object()로 계좌를 표현하는 account 객체 만들기</vt:lpstr>
      <vt:lpstr>리터럴 표기법으로 만들기</vt:lpstr>
      <vt:lpstr>예제 7-10 리터럴 표기법으로 계좌를 표현하는 account 객체 만들기</vt:lpstr>
      <vt:lpstr>시간 간격으로 코드 실행하기 예제</vt:lpstr>
      <vt:lpstr>시간 간격으로 코드 실행하기 예제</vt:lpstr>
      <vt:lpstr>HTML 페이지와 자바스크립트 객체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161</cp:revision>
  <cp:lastPrinted>2013-07-12T10:01:15Z</cp:lastPrinted>
  <dcterms:created xsi:type="dcterms:W3CDTF">2011-08-27T14:53:28Z</dcterms:created>
  <dcterms:modified xsi:type="dcterms:W3CDTF">2023-08-31T05:54:00Z</dcterms:modified>
</cp:coreProperties>
</file>